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7" r:id="rId2"/>
    <p:sldId id="299" r:id="rId3"/>
    <p:sldId id="322" r:id="rId4"/>
    <p:sldId id="306" r:id="rId5"/>
    <p:sldId id="312" r:id="rId6"/>
    <p:sldId id="293" r:id="rId7"/>
    <p:sldId id="294" r:id="rId8"/>
    <p:sldId id="296" r:id="rId9"/>
    <p:sldId id="295" r:id="rId10"/>
    <p:sldId id="298" r:id="rId11"/>
    <p:sldId id="323" r:id="rId12"/>
    <p:sldId id="337" r:id="rId13"/>
    <p:sldId id="333" r:id="rId14"/>
    <p:sldId id="338" r:id="rId15"/>
    <p:sldId id="334" r:id="rId16"/>
    <p:sldId id="330" r:id="rId17"/>
    <p:sldId id="335" r:id="rId18"/>
    <p:sldId id="336" r:id="rId19"/>
    <p:sldId id="327" r:id="rId20"/>
    <p:sldId id="325" r:id="rId21"/>
    <p:sldId id="32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2AB9D"/>
    <a:srgbClr val="FFD579"/>
    <a:srgbClr val="FF9300"/>
    <a:srgbClr val="942093"/>
    <a:srgbClr val="FFFFFF"/>
    <a:srgbClr val="FFFC00"/>
    <a:srgbClr val="941100"/>
    <a:srgbClr val="73FDD6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/>
    <p:restoredTop sz="94714"/>
  </p:normalViewPr>
  <p:slideViewPr>
    <p:cSldViewPr snapToGrid="0">
      <p:cViewPr>
        <p:scale>
          <a:sx n="137" d="100"/>
          <a:sy n="137" d="100"/>
        </p:scale>
        <p:origin x="76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08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1128 7 24575,'-11'-3'0,"-9"0"0,-18 3 0,-15 0 0,-29 0 0,-10 0 0,0 0 0,2 0 0,18 0 0,3 3 0,1 4 0,3 5 0,-1 8 0,5 7 0,9 5 0,6 6 0,9 6 0,5 7 0,5 10 0,6 8 0,4 7 0,7 4 0,4 1 0,5-1 0,1-6 0,0-4 0,0-2 0,1-4 0,5-1 0,3-6 0,2-4 0,0-2 0,-3-2 0,3-1 0,-1-1 0,2-4 0,2-4 0,0-1 0,3 1 0,1-1 0,0 1 0,0-1 0,1-2 0,-1-2 0,2-1 0,0-2 0,-1-1 0,3-2 0,-1-1 0,3-2 0,-1-1 0,-1-1 0,0-2 0,0-1 0,0-3 0,0 0 0,-2-3 0,1 1 0,-1 0 0,3-1 0,2 1 0,4 0 0,4-1 0,2-4 0,-3-2 0,-7-4 0,-8-2 0,-4-1 0,-1-1 0,0 0 0,4 0 0,3 0 0,-7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4943 0 24575,'-12'0'0,"-7"0"0,-8 0 0,-4 0 0,-3 0 0,0 2 0,0 5 0,-2 5 0,0 7 0,-6 4 0,-2 0 0,-2 3 0,-3 0 0,0 2 0,-4 1 0,-2 0 0,1 2 0,1 2 0,2 1 0,-1 0 0,1 0 0,2 0 0,1 0 0,2-1 0,1-1 0,-1-1 0,0-1 0,-1-2 0,-3-1 0,-2-1 0,-2 1 0,-3-1 0,3 2 0,0 0 0,3-1 0,0 1 0,0-4 0,2-1 0,0-2 0,3 0 0,2 0 0,1-3 0,1-1 0,2-3 0,0 0 0,0 1 0,-1 1 0,-3 1 0,0 2 0,-4 1 0,0 2 0,-2 1 0,-2 4 0,3 3 0,1 2 0,1 3 0,0 4 0,0 2 0,1 2 0,3 0 0,7-1 0,3-3 0,7 0 0,2-1 0,2 1 0,2 2 0,-1 1 0,3 1 0,-1 1 0,0 3 0,-3 6 0,-3 3 0,-3 5 0,-1 1 0,0-3 0,1-2 0,-1 0 0,0 0 0,-1 0 0,0-3 0,2-4 0,0-4 0,-1-2 0,-1-3 0,-4-1 0,-4 1 0,-9 0 0,-7 6 0,-7 4 0,-6 6 0,-4 7 0,2 2 0,0 0 0,7-3 0,5-2 0,1-2 0,2 0 0,-2-1 0,3-4 0,4-4 0,1-4 0,2-6 0,1-4 0,1-4 0,4-5 0,1-4 0,0-3 0,-1-2 0,-4-2 0,-4 1 0,-4 2 0,-1 2 0,3 1 0,7-1 0,10-5 0,9-5 0,14-5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12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4958 3582 24575,'-10'0'0,"-4"0"0,-7 0 0,-3 0 0,-1 0 0,-6 0 0,-4 0 0,-5 0 0,-2 0 0,0-2 0,1 0 0,0-3 0,1-3 0,1 1 0,2-4 0,0 1 0,3-1 0,3 1 0,1 0 0,5 1 0,-2-1 0,1 1 0,-4 0 0,-1-2 0,0 0 0,-2-1 0,-1 0 0,-2-2 0,0 1 0,3 0 0,-1 0 0,3 0 0,0 0 0,2-1 0,2 0 0,3-1 0,1 1 0,1-1 0,-2-1 0,0-2 0,1-3 0,1-1 0,2-1 0,2 0 0,0 0 0,2 0 0,-1 1 0,0-1 0,-2 0 0,-1-2 0,-1-2 0,-4-2 0,1-2 0,1-2 0,-1-4 0,2 1 0,-2-3 0,2 1 0,1 1 0,1 2 0,3 3 0,0 5 0,2 3 0,1 1 0,-1 0 0,0 1 0,0 1 0,2-2 0,0 0 0,0-2 0,-1-5 0,-1-3 0,-1-6 0,-2-4 0,-1-2 0,-1 1 0,-1 3 0,3 5 0,1 2 0,2 3 0,-1 0 0,1-1 0,-1 1 0,0-2 0,0-3 0,-2-3 0,-2-3 0,-2 1 0,-2-1 0,0 0 0,2 1 0,-1 3 0,1 3 0,-1 3 0,0 1 0,-1 1 0,-1 0 0,-1 0 0,1 0 0,1 1 0,2-1 0,-1 1 0,-1-3 0,-3-4 0,-1-3 0,1-2 0,0 3 0,1 1 0,-2 1 0,-2 2 0,0-1 0,-3 2 0,-1 1 0,0 1 0,-2 0 0,0 2 0,-1 0 0,-1 1 0,2 0 0,3 2 0,3 0 0,1 1 0,1 1 0,2 1 0,2 4 0,0 2 0,-1 2 0,-1 0 0,-6-5 0,-4-3 0,-5-3 0,-6-2 0,-2-2 0,-2 0 0,-1 0 0,3 0 0,2 4 0,6 3 0,3 3 0,-3 6 0,-3-1 0,-8 1 0,-3 0 0,-4-1 0,-4 2 0,3 1 0,1 1 0,5 1 0,4-2 0,5 2 0,5-1 0,3 2 0,3 2 0,1 0 0,1 0 0,5 2 0,3 0 0,1 2 0,-1 1 0,-3 0 0,-2 2 0,-7 0 0,-5-2 0,-4-3 0,-3-2 0,2-1 0,6 0 0,6 1 0,10 3 0,6 1 0,4 0 0,7 0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0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741 2260 24575,'-12'0'0,"3"0"0,-8 0 0,0 0 0,-14-9 0,-8-7 0,-8-8 0,1-5 0,8 2 0,2 1 0,4 2 0,4 3 0,4 2 0,3 2 0,1-1 0,0-3 0,-1 0 0,-2-3 0,0-4 0,0-1 0,1 0 0,2 2 0,1 2 0,2 0 0,0-4 0,1-6 0,-2-5 0,-1-4 0,0-3 0,3-1 0,3 0 0,4-1 0,4 2 0,2-1 0,2 3 0,1 3 0,0 1 0,0 0 0,0-2 0,0-1 0,0 1 0,0 1 0,2 1 0,4 0 0,3-3 0,2 0 0,-1 0 0,-1 1 0,0-1 0,1 0 0,0 1 0,3 0 0,-1 5 0,0 3 0,-1 4 0,1 3 0,1 1 0,1 0 0,2 1 0,1-2 0,2-1 0,0-1 0,2 0 0,0 2 0,-1 2 0,1 1 0,-2 2 0,0 0 0,2 0 0,0 0 0,1 4 0,1 2 0,-2 5 0,0 4 0,-3 1 0,1 2 0,-1-3 0,-2 3 0,2 2 0,-1 1 0,2 2 0,5 0 0,1-2 0,5 0 0,2 0 0,1 0 0,3 3 0,1 4 0,-3 3 0,-5 5 0,-6 2 0,-5 0 0,-3 2 0,-2-1 0,-2 0 0,1-1 0,-1 1 0,0 0 0,-2 1 0,-2-3 0,-3-6 0,-2-4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04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1 24575,'0'10'0,"0"3"0,0 7 0,0 1 0,0 1 0,0 2 0,0 8 0,0 7 0,0 2 0,0-3 0,-1-7 0,-3-3 0,-3-3 0,-2 0 0,0-3 0,-1-1 0,0 0 0,-1-1 0,-2 2 0,0 3 0,-2-2 0,1-3 0,3-5 0,2-3 0,3-1 0,0-1 0,-1-1 0,0 0 0,-1 0 0,1-1 0,0 0 0,-2 1 0,1 0 0,-1 0 0,2-1 0,3-3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15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4943 3864 24575,'-12'0'0,"-7"0"0,-8 0 0,-4 0 0,-3 0 0,0-2 0,0-5 0,-2-5 0,0-7 0,-6-4 0,-2 0 0,-2-3 0,-3 0 0,0-2 0,-4-1 0,-2 0 0,1-2 0,1-2 0,2-1 0,-1 0 0,1 0 0,2 0 0,1 0 0,2 1 0,1 1 0,-1 1 0,0 1 0,-1 2 0,-3 1 0,-2 1 0,-2-1 0,-3 1 0,3-2 0,0 0 0,3 1 0,0-1 0,0 4 0,2 1 0,0 2 0,3 0 0,2 0 0,1 3 0,1 1 0,2 3 0,0 0 0,0 0 0,-1-3 0,-3 0 0,0-2 0,-4-1 0,0-2 0,-2-1 0,-2-4 0,3-3 0,1-2 0,1-3 0,0-4 0,0-2 0,1-2 0,3 0 0,7 1 0,3 3 0,7 0 0,2 1 0,2-1 0,2-2 0,-1-1 0,3-1 0,-1-1 0,0-3 0,-3-6 0,-3-3 0,-3-5 0,-1-1 0,0 3 0,1 2 0,-1 0 0,0 0 0,-1 0 0,0 3 0,2 4 0,0 4 0,-1 2 0,-1 3 0,-4 1 0,-4-1 0,-9 0 0,-7-6 0,-7-4 0,-6-6 0,-4-7 0,2-2 0,0 0 0,7 3 0,5 2 0,1 2 0,2 0 0,-2 1 0,3 4 0,4 4 0,1 4 0,2 6 0,1 4 0,1 4 0,4 5 0,1 4 0,0 3 0,-1 2 0,-4 2 0,-4-1 0,-4-2 0,-1-2 0,3-1 0,7 1 0,10 5 0,9 5 0,14 5 0,4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1128 2086 24575,'-11'3'0,"-9"0"0,-18-3 0,-15 0 0,-29 0 0,-10 0 0,0 0 0,2 0 0,18 0 0,3-3 0,1-4 0,3-5 0,-1-8 0,5-7 0,9-5 0,6-6 0,9-6 0,5-7 0,5-10 0,6-8 0,4-7 0,7-4 0,4-1 0,5 1 0,1 6 0,0 4 0,0 2 0,1 4 0,5 1 0,3 6 0,2 4 0,0 2 0,-3 2 0,3 1 0,-1 1 0,2 4 0,2 4 0,0 1 0,3-1 0,1 1 0,0-1 0,0 1 0,1 2 0,-1 2 0,2 1 0,0 2 0,-1 1 0,3 2 0,-1 1 0,3 2 0,-1 1 0,-1 1 0,0 2 0,0 1 0,0 3 0,0 0 0,-2 3 0,1-1 0,-1 0 0,3 1 0,2-1 0,4 0 0,4 1 0,2 4 0,-3 2 0,-7 4 0,-8 2 0,-4 1 0,-1 1 0,0 0 0,4 0 0,3 0 0,-7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4958 0 24575,'-10'0'0,"-4"0"0,-7 0 0,-3 0 0,-1 0 0,-6 0 0,-4 0 0,-5 0 0,-2 0 0,0 2 0,1 0 0,0 3 0,1 3 0,1-1 0,2 4 0,0-1 0,3 1 0,3-1 0,1 0 0,5-1 0,-2 1 0,1-1 0,-4 0 0,-1 2 0,0 0 0,-2 1 0,-1 0 0,-2 2 0,0-1 0,3 0 0,-1 0 0,3 0 0,0 0 0,2 1 0,2 0 0,3 1 0,1-1 0,1 1 0,-2 1 0,0 2 0,1 3 0,1 1 0,2 1 0,2 0 0,0 0 0,2 0 0,-1-1 0,0 1 0,-2 0 0,-1 2 0,-1 2 0,-4 2 0,1 2 0,1 2 0,-1 4 0,2-1 0,-2 3 0,2-1 0,1-1 0,1-2 0,3-3 0,0-5 0,2-3 0,1-1 0,-1 0 0,0-1 0,0-1 0,2 2 0,0 0 0,0 2 0,-1 5 0,-1 3 0,-1 6 0,-2 4 0,-1 2 0,-1-1 0,-1-3 0,3-5 0,1-2 0,2-3 0,-1 0 0,1 1 0,-1-1 0,0 2 0,0 3 0,-2 3 0,-2 3 0,-2-1 0,-2 1 0,0 0 0,2-1 0,-1-3 0,1-3 0,-1-3 0,0-1 0,-1-1 0,-1 0 0,-1 0 0,1 0 0,1-1 0,2 1 0,-1-1 0,-1 3 0,-3 4 0,-1 3 0,1 2 0,0-3 0,1-1 0,-2-1 0,-2-2 0,0 1 0,-3-2 0,-1-1 0,0-1 0,-2 0 0,0-2 0,-1 0 0,-1-1 0,2 0 0,3-2 0,3 0 0,1-1 0,1-1 0,2-1 0,2-4 0,0-2 0,-1-2 0,-1 0 0,-6 5 0,-4 3 0,-5 3 0,-6 2 0,-2 2 0,-2 0 0,-1 0 0,3 0 0,2-4 0,6-3 0,3-3 0,-3-6 0,-3 1 0,-8-1 0,-3 0 0,-4 1 0,-4-2 0,3-1 0,1-1 0,5-1 0,4 2 0,5-2 0,5 1 0,3-2 0,3-2 0,1 0 0,1 0 0,5-2 0,3 0 0,1-2 0,-1-1 0,-3 0 0,-2-2 0,-7 0 0,-5 2 0,-4 3 0,-3 2 0,2 1 0,6 0 0,6-1 0,10-3 0,6-1 0,4 0 0,7 0 0,4-1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741 0 24575,'-12'0'0,"3"0"0,-8 0 0,0 0 0,-14 9 0,-8 7 0,-8 8 0,1 5 0,8-2 0,2-1 0,4-2 0,4-3 0,4-2 0,3-2 0,1 1 0,0 3 0,-1 0 0,-2 3 0,0 4 0,0 1 0,1 0 0,2-2 0,1-2 0,2 0 0,0 4 0,1 6 0,-2 5 0,-1 4 0,0 3 0,3 1 0,3 0 0,4 1 0,4-2 0,2 1 0,2-3 0,1-3 0,0-1 0,0 0 0,0 2 0,0 1 0,0-1 0,0-1 0,2-1 0,4 0 0,3 3 0,2 0 0,-1 0 0,-1-1 0,0 1 0,1 0 0,0-1 0,3 0 0,-1-5 0,0-3 0,-1-4 0,1-3 0,1-1 0,1 0 0,2-1 0,1 2 0,2 1 0,0 1 0,2 0 0,0-2 0,-1-2 0,1-1 0,-2-2 0,0 0 0,2 0 0,0 0 0,1-4 0,1-2 0,-2-5 0,0-4 0,-3-1 0,1-2 0,-1 3 0,-2-3 0,2-2 0,-1-1 0,2-2 0,5 0 0,1 2 0,5 0 0,2 0 0,1 0 0,3-3 0,1-4 0,-3-3 0,-5-5 0,-6-2 0,-5 0 0,-3-2 0,-2 1 0,-2 0 0,1 1 0,-1-1 0,0 0 0,-2-1 0,-2 3 0,-3 6 0,-2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223 677 24575,'0'-10'0,"0"-3"0,0-7 0,0-1 0,0-1 0,0-2 0,0-8 0,0-7 0,0-2 0,0 3 0,-1 7 0,-3 3 0,-3 3 0,-2 0 0,0 3 0,-1 1 0,0 0 0,-1 1 0,-2-2 0,0-3 0,-2 2 0,1 3 0,3 5 0,2 3 0,3 1 0,0 1 0,-1 1 0,0 0 0,-1 0 0,1 1 0,0 0 0,-2-1 0,1 0 0,-1 0 0,2 1 0,3 3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2/8/26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912B-82D0-B478-3562-321D1C13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8EF69-886D-CAD6-CA58-77385C6C0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8234B-4F85-2DAE-5321-83BCBDFF4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5440-CA0F-24BA-9848-B944EF346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17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5162-D565-44E7-A411-C94B917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49905-48B0-7393-BCC0-71D0F69A4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7E018-4562-C7BA-D286-4FD6344BD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6B9E-3C34-08EA-766B-58372CA4A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7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2D71D-3EEC-2A4A-64CF-47A38D1B6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1CF2D-CCA0-7855-C193-F745CDC5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8D437-95D0-13B6-03A0-2AA0A5F95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5DE6A-750E-D27F-F9A3-102F92C63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00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3FE8-34F4-57AD-0A14-C9D2D7A33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80BDF-B201-607C-702A-E744401B5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85D88-88EF-5A2E-9621-D3078CC43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B02C-4B7B-F726-2465-475AAE69D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F374-769A-5B8E-09F8-068CD849D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D5C3A-A417-4FFA-B8F9-548B5DFA4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F910D-F1ED-310D-B7B9-359F8409E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C94C7-33FF-2A61-00BD-B4BFB36F2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71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06E8A-3AEA-7223-2B08-5164BC34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7B80B-897F-FB0C-6435-382870A49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09AB2-6A9B-A7C5-55F8-34EA62544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A9393-E563-CC07-53D5-14BF2D9C4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5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3898900" y="1761762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5822950" y="2745019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5822950" y="1842821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5473700" y="641878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5969000" y="379554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16650" y="1521354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384800" y="2115475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68701" y="1081616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3568701" y="1093920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3346450" y="2774783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4460875" y="2494191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6467976" y="2388129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6178550" y="3468919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5162550" y="3129984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4530725" y="3514954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3692524" y="3769254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4017962" y="4493154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3155950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4575174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6059487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6584950" y="4961166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5227636" y="4961167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4002881" y="4961166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3952976" y="4893613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5162550" y="4890474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5178424" y="2388129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388D2603-F5F4-CC6B-24F8-08863ACA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28" y="116405"/>
            <a:ext cx="10229743" cy="6625189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1E6EDCF6-F3F8-3886-A0CF-307A959098DA}"/>
              </a:ext>
            </a:extLst>
          </p:cNvPr>
          <p:cNvSpPr/>
          <p:nvPr/>
        </p:nvSpPr>
        <p:spPr>
          <a:xfrm>
            <a:off x="3302755" y="5406790"/>
            <a:ext cx="2256431" cy="955342"/>
          </a:xfrm>
          <a:prstGeom prst="wedgeEllipseCallout">
            <a:avLst>
              <a:gd name="adj1" fmla="val -8928"/>
              <a:gd name="adj2" fmla="val -13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Nets</a:t>
            </a:r>
            <a:r>
              <a:rPr lang="en-US" dirty="0"/>
              <a:t> represent harnesses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02FCCB5F-ADF5-AADD-E289-E05A160C8FCA}"/>
              </a:ext>
            </a:extLst>
          </p:cNvPr>
          <p:cNvSpPr/>
          <p:nvPr/>
        </p:nvSpPr>
        <p:spPr>
          <a:xfrm>
            <a:off x="7699611" y="4724400"/>
            <a:ext cx="1719618" cy="750626"/>
          </a:xfrm>
          <a:prstGeom prst="wedgeEllipseCallout">
            <a:avLst>
              <a:gd name="adj1" fmla="val 9326"/>
              <a:gd name="adj2" fmla="val -1593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symbol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DECBECE-15B1-6FF7-37E9-4DB212241692}"/>
              </a:ext>
            </a:extLst>
          </p:cNvPr>
          <p:cNvSpPr/>
          <p:nvPr/>
        </p:nvSpPr>
        <p:spPr>
          <a:xfrm>
            <a:off x="4699378" y="973539"/>
            <a:ext cx="2015320" cy="750626"/>
          </a:xfrm>
          <a:prstGeom prst="wedgeEllipseCallout">
            <a:avLst>
              <a:gd name="adj1" fmla="val -3100"/>
              <a:gd name="adj2" fmla="val 2079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symbol</a:t>
            </a:r>
          </a:p>
        </p:txBody>
      </p:sp>
    </p:spTree>
    <p:extLst>
      <p:ext uri="{BB962C8B-B14F-4D97-AF65-F5344CB8AC3E}">
        <p14:creationId xmlns:p14="http://schemas.microsoft.com/office/powerpoint/2010/main" val="121648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7811-3351-483B-B1FF-C6A1AE047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AEB4E4F8-A0A3-A3D2-A2BE-9C726140C295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C76F355-BC6E-29E9-E514-DF599E1B8FCD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336E11B1-B94F-C8ED-9581-585F27AF2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013A9895-3216-C5FA-7097-02EE75D8E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C6297ED4-8332-2A77-67CC-D4389D00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6984C98-1E00-803E-4A25-661F8BF7D3E8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2BDB4F-CC75-1969-89EC-403F760C178A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AC7A95-9440-B6EC-0A6D-10E613A4B84D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41DFF6-B95D-0670-7E83-FC325D875556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70DB67-93DC-6B8D-ADFA-87FCAC46EB5E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95F598-034A-3FD4-5902-D491A035C8D2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39D019-F44B-10C5-2B86-9EF80A1B56A1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22F909-F79F-1E8D-0999-2C5872C5E5C8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979F91-8F07-C11D-C309-3ABDF8F5805D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FB68B-7CFF-5B05-75C7-1BEC42CDD322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8EDB52-3963-3AC7-BD4D-98B15BD8F355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4B55CD-CB11-21D9-2FC5-9A2517AD5322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15E2A-A002-8F0E-9977-253671164CEC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A4A32A-E283-78DD-A2FD-1C6F98614958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FB19E2-47A5-CED4-39E0-B812241767A4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05B1ADC8-5CA6-769F-CEB9-2964085A21A4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370C43F1-23C0-0678-A485-D5DEBE571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2242EC59-4150-DDA1-7F92-F46FA60E180B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3E1BA2-2216-F83E-C351-1485418E29A1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294969-E417-8194-7998-19E7FAD0C9E4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0ED8642-8781-AA43-FAA7-0B7FDD4D04E7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BF2EC2-33C6-9365-AC42-C6C429B75931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29181C-878C-BD66-7526-F25372CF3B20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14079-39D5-845F-F25D-806380EE3070}"/>
              </a:ext>
            </a:extLst>
          </p:cNvPr>
          <p:cNvSpPr/>
          <p:nvPr/>
        </p:nvSpPr>
        <p:spPr>
          <a:xfrm>
            <a:off x="270933" y="1814618"/>
            <a:ext cx="5190067" cy="4791197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91BE20-1DDD-BA1C-5CD5-AC7E4AE63DBB}"/>
              </a:ext>
            </a:extLst>
          </p:cNvPr>
          <p:cNvSpPr/>
          <p:nvPr/>
        </p:nvSpPr>
        <p:spPr>
          <a:xfrm>
            <a:off x="8590564" y="728869"/>
            <a:ext cx="3172576" cy="272358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811A90-F6F1-15D4-FA00-4CF78EE52B68}"/>
              </a:ext>
            </a:extLst>
          </p:cNvPr>
          <p:cNvSpPr/>
          <p:nvPr/>
        </p:nvSpPr>
        <p:spPr>
          <a:xfrm>
            <a:off x="7848600" y="4534608"/>
            <a:ext cx="4072467" cy="232339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ACA36A-F836-4A4B-41C2-A07629E20DAD}"/>
              </a:ext>
            </a:extLst>
          </p:cNvPr>
          <p:cNvSpPr/>
          <p:nvPr/>
        </p:nvSpPr>
        <p:spPr>
          <a:xfrm>
            <a:off x="755962" y="244513"/>
            <a:ext cx="3816038" cy="103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box that does electrical things in </a:t>
            </a:r>
            <a:r>
              <a:rPr lang="en-US" dirty="0" err="1"/>
              <a:t>Harnice</a:t>
            </a:r>
            <a:r>
              <a:rPr lang="en-US" dirty="0"/>
              <a:t> is called a </a:t>
            </a:r>
            <a:r>
              <a:rPr lang="en-US" b="1" dirty="0"/>
              <a:t>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8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D869B-5593-CAD2-D0FE-A480C2C1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520BBED7-22EA-75CD-94AF-3435BCE0D732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34356DC-C4D5-D0E6-7C3A-DD3DC38D55B3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CB0935BE-F527-9AAE-8D21-15DB31BED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B27176D6-9B08-7C08-2D3B-EC18600CE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E32F0A06-FD21-7F03-A9C1-53B03DB4E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B573C2A4-3A44-7509-DEE8-715BC6746D1A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B8A88BFB-52F6-0705-DF6F-2DA4F275B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E1BA3B-B045-AD8C-154C-1C72FA9AD98C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F2FFA-0C87-3DCB-69EC-08B5997E1941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A76ECB-DB03-5579-6604-98E7E17A9010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6AC289-E063-8419-E5E9-C89438FF3AA3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C553D8-485F-C5AA-8D7F-2E6271652B20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4CE61A-5B98-FF7B-5BA7-9FE072EEA527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3900AA-E512-FED1-8068-94BDC754A6E0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EA5CDA-73EE-74BE-467D-070DB2C83013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7727E5-D550-68E7-91C7-0DDCEFB010B8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DA8589-ECDB-B379-D729-490FBCDB984B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A60146-ABAF-0CE9-40E3-013589ECF05C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6C39D3-139F-0495-2622-62C830520C3E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01E0-E213-1644-83DD-BD83EC973CE2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B4F6C12-6DCC-E934-0097-BE93EFDE41D2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B8857B-B40D-B3F0-2046-59A817444D11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F747197F-FC46-DE11-7138-E3338F21AF39}"/>
              </a:ext>
            </a:extLst>
          </p:cNvPr>
          <p:cNvSpPr/>
          <p:nvPr/>
        </p:nvSpPr>
        <p:spPr>
          <a:xfrm>
            <a:off x="4446149" y="5690505"/>
            <a:ext cx="2135309" cy="843968"/>
          </a:xfrm>
          <a:prstGeom prst="wedgeEllipseCallout">
            <a:avLst>
              <a:gd name="adj1" fmla="val -125728"/>
              <a:gd name="adj2" fmla="val -993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connector</a:t>
            </a:r>
          </a:p>
        </p:txBody>
      </p:sp>
      <p:sp>
        <p:nvSpPr>
          <p:cNvPr id="37" name="Oval Callout 36">
            <a:extLst>
              <a:ext uri="{FF2B5EF4-FFF2-40B4-BE49-F238E27FC236}">
                <a16:creationId xmlns:a16="http://schemas.microsoft.com/office/drawing/2014/main" id="{952F5284-7191-9A68-7D5E-D4A98F1F0040}"/>
              </a:ext>
            </a:extLst>
          </p:cNvPr>
          <p:cNvSpPr/>
          <p:nvPr/>
        </p:nvSpPr>
        <p:spPr>
          <a:xfrm>
            <a:off x="6455813" y="3098146"/>
            <a:ext cx="2150563" cy="627187"/>
          </a:xfrm>
          <a:prstGeom prst="wedgeEllipseCallout">
            <a:avLst>
              <a:gd name="adj1" fmla="val 82107"/>
              <a:gd name="adj2" fmla="val -594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connector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BEB069-345D-AD14-4619-4410D634D984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A9A7E-56F0-DE9D-A532-A7C20E6AD0A1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8EC0AD-3288-55CD-212F-27FD7134B58C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A7E666-6A7C-9331-14A8-E74E402CAB8F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ABE2CB-6E83-C39B-6A3A-DE68856DD521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419D70-F0CA-B6D8-D88E-8B6A63427C05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6A4F05-0026-C21C-7AB9-FADDED8714B1}"/>
              </a:ext>
            </a:extLst>
          </p:cNvPr>
          <p:cNvSpPr/>
          <p:nvPr/>
        </p:nvSpPr>
        <p:spPr>
          <a:xfrm>
            <a:off x="755962" y="244512"/>
            <a:ext cx="3816038" cy="12702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Devices have </a:t>
            </a:r>
            <a:r>
              <a:rPr lang="en-US" b="1" dirty="0"/>
              <a:t>connectors</a:t>
            </a:r>
            <a:r>
              <a:rPr lang="en-US" dirty="0"/>
              <a:t> which are mechanical interface points where harnesses can be fastened to the device 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0B322DE9-1383-58C3-060D-708FEBB068B8}"/>
              </a:ext>
            </a:extLst>
          </p:cNvPr>
          <p:cNvSpPr/>
          <p:nvPr/>
        </p:nvSpPr>
        <p:spPr>
          <a:xfrm>
            <a:off x="6096000" y="4781002"/>
            <a:ext cx="2135309" cy="843968"/>
          </a:xfrm>
          <a:prstGeom prst="wedgeEllipseCallout">
            <a:avLst>
              <a:gd name="adj1" fmla="val 66578"/>
              <a:gd name="adj2" fmla="val 992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407588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AD8E1-9FC0-B5C9-2F8B-AC98E9D3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7BC7A917-8B20-7185-B733-55F847066594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63E17BC9-3516-FC4F-4895-4C788336E741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31059084-BF95-7A9C-42B2-5DBF66FD1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836EB723-50A0-7F1D-C5BB-8B33676FE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4AE76FBA-B99D-9EBD-4EB1-6875F04DF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B43096F3-F893-895E-C47A-488C54B0C7D2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7EFDFE3D-D657-8F74-1C67-8460FCFB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53B3D5D-07FA-D43F-7C42-2F8B3B685E0F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DE5554-AEAF-7E62-0BFC-19F78A09B6FD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2B5587-0DBC-2AF6-8026-3222B0F8EF51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2F328E-7B61-A3FE-87A7-2597BF5D51DC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4B832C-763E-7DB6-E5AD-61DD384AF2D5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D67951-2CA2-1596-760E-44B99FA050CB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201C1E-6872-359F-C6A6-7A27BCC3B004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B68841-6A53-0FCB-2FD8-482243A1CDD5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F18991-6855-4737-2901-03322FEEEDE5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82C01D-DED8-3B7D-2F5C-4CDEFA08A1EF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20717F-DBBF-B01C-B282-D0062928452C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7809CAC-753B-7E18-F6EB-CD04ABF905A6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BCC1FD-39E3-6D77-B271-5E7167EFEA35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5002F9-A395-5423-2D6C-5187CC282F2A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24E664-C119-4B16-B4E9-06B53E64FB91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7A7AFE6D-67C4-0548-A1FF-A5B3104113D6}"/>
              </a:ext>
            </a:extLst>
          </p:cNvPr>
          <p:cNvSpPr/>
          <p:nvPr/>
        </p:nvSpPr>
        <p:spPr>
          <a:xfrm>
            <a:off x="4631720" y="5189211"/>
            <a:ext cx="3221913" cy="1416604"/>
          </a:xfrm>
          <a:prstGeom prst="wedgeEllipseCallout">
            <a:avLst>
              <a:gd name="adj1" fmla="val -113040"/>
              <a:gd name="adj2" fmla="val -55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</a:t>
            </a:r>
            <a:r>
              <a:rPr lang="en-US" b="1" dirty="0"/>
              <a:t>connector</a:t>
            </a:r>
            <a:r>
              <a:rPr lang="en-US" dirty="0"/>
              <a:t> has two output </a:t>
            </a:r>
            <a:r>
              <a:rPr lang="en-US" b="1" dirty="0"/>
              <a:t>channels</a:t>
            </a:r>
            <a:r>
              <a:rPr lang="en-US" dirty="0"/>
              <a:t> that apply power when their switch is on</a:t>
            </a:r>
            <a:endParaRPr lang="en-US" b="1" dirty="0"/>
          </a:p>
        </p:txBody>
      </p:sp>
      <p:sp>
        <p:nvSpPr>
          <p:cNvPr id="37" name="Oval Callout 36">
            <a:extLst>
              <a:ext uri="{FF2B5EF4-FFF2-40B4-BE49-F238E27FC236}">
                <a16:creationId xmlns:a16="http://schemas.microsoft.com/office/drawing/2014/main" id="{C0ABE4EC-A106-EDAF-B0D2-40C55099ACCE}"/>
              </a:ext>
            </a:extLst>
          </p:cNvPr>
          <p:cNvSpPr/>
          <p:nvPr/>
        </p:nvSpPr>
        <p:spPr>
          <a:xfrm>
            <a:off x="5677817" y="3098146"/>
            <a:ext cx="2928559" cy="1416604"/>
          </a:xfrm>
          <a:prstGeom prst="wedgeEllipseCallout">
            <a:avLst>
              <a:gd name="adj1" fmla="val 82107"/>
              <a:gd name="adj2" fmla="val -594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</a:t>
            </a:r>
            <a:r>
              <a:rPr lang="en-US" b="1" dirty="0"/>
              <a:t>connectors</a:t>
            </a:r>
            <a:r>
              <a:rPr lang="en-US" dirty="0"/>
              <a:t> have one input </a:t>
            </a:r>
            <a:r>
              <a:rPr lang="en-US" b="1" dirty="0"/>
              <a:t>channel </a:t>
            </a:r>
            <a:r>
              <a:rPr lang="en-US" dirty="0"/>
              <a:t>each to power the bulb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9155C4-91ED-8758-263B-E7F4A83DE24F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15A553-6376-B7E9-A223-363AA39EE56F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EB2D78-0642-1E4F-12D3-0956744971AD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D46A35-5438-E5CF-2B85-407266B80F80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C9E506-7589-E780-45F2-4B69C5670014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96D9D2-5071-1402-6B3D-D9A838D8FD62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EF2A1E-C4AF-0F6C-FAA6-59D55545FEDC}"/>
              </a:ext>
            </a:extLst>
          </p:cNvPr>
          <p:cNvSpPr/>
          <p:nvPr/>
        </p:nvSpPr>
        <p:spPr>
          <a:xfrm rot="20704852">
            <a:off x="1451331" y="4391524"/>
            <a:ext cx="950976" cy="40500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E70E65-EA2C-EDDF-B782-2F7B586F9CD3}"/>
              </a:ext>
            </a:extLst>
          </p:cNvPr>
          <p:cNvCxnSpPr/>
          <p:nvPr/>
        </p:nvCxnSpPr>
        <p:spPr>
          <a:xfrm>
            <a:off x="1870364" y="2872689"/>
            <a:ext cx="106717" cy="150893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819B1EF-38ED-0561-0651-31A133385E63}"/>
              </a:ext>
            </a:extLst>
          </p:cNvPr>
          <p:cNvSpPr/>
          <p:nvPr/>
        </p:nvSpPr>
        <p:spPr>
          <a:xfrm rot="19089663">
            <a:off x="1860874" y="4864669"/>
            <a:ext cx="932519" cy="40500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EC047E-6495-79DA-4D52-5ECDF5B3B2B4}"/>
              </a:ext>
            </a:extLst>
          </p:cNvPr>
          <p:cNvCxnSpPr>
            <a:cxnSpLocks/>
          </p:cNvCxnSpPr>
          <p:nvPr/>
        </p:nvCxnSpPr>
        <p:spPr>
          <a:xfrm flipH="1">
            <a:off x="2635297" y="3178162"/>
            <a:ext cx="759393" cy="160284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C27B79C3-3E4E-A88A-7E01-2846111542A4}"/>
              </a:ext>
            </a:extLst>
          </p:cNvPr>
          <p:cNvSpPr/>
          <p:nvPr/>
        </p:nvSpPr>
        <p:spPr>
          <a:xfrm>
            <a:off x="9084808" y="2514052"/>
            <a:ext cx="851556" cy="435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26AED7D-5A8B-BA98-0A1B-2B73F627754D}"/>
              </a:ext>
            </a:extLst>
          </p:cNvPr>
          <p:cNvSpPr/>
          <p:nvPr/>
        </p:nvSpPr>
        <p:spPr>
          <a:xfrm>
            <a:off x="8599321" y="6055203"/>
            <a:ext cx="851556" cy="43522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3F3A0E-2BB8-95D2-17C9-F2EF7CAF0762}"/>
              </a:ext>
            </a:extLst>
          </p:cNvPr>
          <p:cNvSpPr/>
          <p:nvPr/>
        </p:nvSpPr>
        <p:spPr>
          <a:xfrm>
            <a:off x="755962" y="244512"/>
            <a:ext cx="3943038" cy="14982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Devices also have </a:t>
            </a:r>
            <a:r>
              <a:rPr lang="en-US" b="1" dirty="0"/>
              <a:t>channels</a:t>
            </a:r>
            <a:r>
              <a:rPr lang="en-US" dirty="0"/>
              <a:t> which are sets of electrical signals that carry one complete piece of information or power into or out of the device.</a:t>
            </a:r>
          </a:p>
        </p:txBody>
      </p:sp>
    </p:spTree>
    <p:extLst>
      <p:ext uri="{BB962C8B-B14F-4D97-AF65-F5344CB8AC3E}">
        <p14:creationId xmlns:p14="http://schemas.microsoft.com/office/powerpoint/2010/main" val="295051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BB6F6-A8D2-3FCC-27E2-258A079A6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855DA750-0668-7BF2-5668-643D45108049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6014170-51DB-2DD0-D21F-B47E2F35ABAF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428D8B36-7DC5-32E2-CCF8-6529CEBE6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69CA9E9D-6285-A3F8-286D-A53EBB073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04B6BBF9-19F5-42F0-FB59-E9D8235B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4885C4E-A591-4AA7-9734-32EF3D90ECA5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4338AE70-E36C-405B-5AC4-07A9CA2A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8C479F-4121-ED2A-0F5A-8622EEBA647D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CA469F-20DE-5FA3-EA93-CA6BF2531EA9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D9893B-13B2-13F8-F671-1B62F6466871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9643CF-B801-8BF6-838A-3A79261BBDE1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3E7D32-9CC0-99E6-53CC-044523C42F45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A3E7EB-3D58-437B-45AD-D450287EC5AA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E0947A-39AB-2B09-C3E6-EEBB04FCB73A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1FC970-678A-4FC2-3619-1EA4D2329C7D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823FB5-ADD0-2B10-640C-FB3AF7B989D3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7CED4A-7BD4-F253-B79E-DEB84AB72FC0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72124-8FED-3C4C-35D2-E7F2404E6830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834A24-4E69-478E-137F-30DFCDF55E99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D8C7A2-0AFD-27D9-7ADA-E7C9CA40C11F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4CD91B-8AEC-4632-1794-2FFF1A4DC4DA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8E3A89-B1C8-298F-4099-D1328B9CD20F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77C650-685F-3AE5-D8B1-1A34DE4844E4}"/>
              </a:ext>
            </a:extLst>
          </p:cNvPr>
          <p:cNvSpPr/>
          <p:nvPr/>
        </p:nvSpPr>
        <p:spPr>
          <a:xfrm rot="20704852">
            <a:off x="1451331" y="4391524"/>
            <a:ext cx="950976" cy="40500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F77294-17DD-B3D8-3E2C-C126437C2B20}"/>
              </a:ext>
            </a:extLst>
          </p:cNvPr>
          <p:cNvSpPr/>
          <p:nvPr/>
        </p:nvSpPr>
        <p:spPr>
          <a:xfrm rot="19089663">
            <a:off x="1860874" y="4864669"/>
            <a:ext cx="932519" cy="40500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D2A75C-BCA2-9740-2D88-6D5D9B86EE66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B27B7F-E535-95C5-213E-7476A875AE39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2171CD-6B03-E9EA-A8B2-44339FCBBE01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4D8D86-0532-56E6-C804-7A59405E693C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E1946C-8AB9-4D96-564A-376BCB1AFCF9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F6A5CB-EAB2-362E-109C-A3A27709DA5A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57B9DD07-37C5-7191-E6FD-925B9C1DA211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654841" y="2736101"/>
            <a:ext cx="3219849" cy="2183651"/>
          </a:xfrm>
          <a:prstGeom prst="curvedConnector3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45B7DB0-1FEC-7E58-A3B7-625F402D4A5C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5654842" y="4927281"/>
            <a:ext cx="2861564" cy="1345532"/>
          </a:xfrm>
          <a:prstGeom prst="curvedConnector3">
            <a:avLst>
              <a:gd name="adj1" fmla="val 50000"/>
            </a:avLst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21E49D-DB24-0734-21CB-7E5EDB40B73E}"/>
              </a:ext>
            </a:extLst>
          </p:cNvPr>
          <p:cNvCxnSpPr>
            <a:cxnSpLocks/>
          </p:cNvCxnSpPr>
          <p:nvPr/>
        </p:nvCxnSpPr>
        <p:spPr>
          <a:xfrm>
            <a:off x="2685192" y="4927281"/>
            <a:ext cx="2969650" cy="0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52009397-78A9-E3EE-70E7-8D89F205DE64}"/>
              </a:ext>
            </a:extLst>
          </p:cNvPr>
          <p:cNvSpPr/>
          <p:nvPr/>
        </p:nvSpPr>
        <p:spPr>
          <a:xfrm>
            <a:off x="5166448" y="223089"/>
            <a:ext cx="3432873" cy="1416604"/>
          </a:xfrm>
          <a:prstGeom prst="wedgeEllipseCallout">
            <a:avLst>
              <a:gd name="adj1" fmla="val 22156"/>
              <a:gd name="adj2" fmla="val 1460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a </a:t>
            </a:r>
            <a:r>
              <a:rPr lang="en-US" b="1" dirty="0"/>
              <a:t>harness</a:t>
            </a:r>
            <a:r>
              <a:rPr lang="en-US" dirty="0"/>
              <a:t> that connects all three connectors together in this system.</a:t>
            </a:r>
            <a:endParaRPr lang="en-US" b="1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D8CBDB-82F9-2531-D21D-79B942AA117A}"/>
              </a:ext>
            </a:extLst>
          </p:cNvPr>
          <p:cNvSpPr/>
          <p:nvPr/>
        </p:nvSpPr>
        <p:spPr>
          <a:xfrm>
            <a:off x="8599321" y="6055203"/>
            <a:ext cx="851556" cy="43522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A055319-BBB2-533C-B242-CA37DAF78C40}"/>
              </a:ext>
            </a:extLst>
          </p:cNvPr>
          <p:cNvSpPr/>
          <p:nvPr/>
        </p:nvSpPr>
        <p:spPr>
          <a:xfrm>
            <a:off x="9084808" y="2514052"/>
            <a:ext cx="851556" cy="435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C862F-5D82-CE4C-BB56-ABB148B35BC3}"/>
              </a:ext>
            </a:extLst>
          </p:cNvPr>
          <p:cNvSpPr/>
          <p:nvPr/>
        </p:nvSpPr>
        <p:spPr>
          <a:xfrm>
            <a:off x="422696" y="1085656"/>
            <a:ext cx="4149303" cy="7289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collection of devices and harnesses is called a </a:t>
            </a:r>
            <a:r>
              <a:rPr lang="en-US" b="1" dirty="0"/>
              <a:t>system</a:t>
            </a:r>
            <a:r>
              <a:rPr lang="en-US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778EB-3447-3C5C-CB05-E61D7158631F}"/>
              </a:ext>
            </a:extLst>
          </p:cNvPr>
          <p:cNvSpPr/>
          <p:nvPr/>
        </p:nvSpPr>
        <p:spPr>
          <a:xfrm>
            <a:off x="404228" y="244513"/>
            <a:ext cx="4167772" cy="637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say you want to connect these devices together.</a:t>
            </a:r>
          </a:p>
        </p:txBody>
      </p:sp>
    </p:spTree>
    <p:extLst>
      <p:ext uri="{BB962C8B-B14F-4D97-AF65-F5344CB8AC3E}">
        <p14:creationId xmlns:p14="http://schemas.microsoft.com/office/powerpoint/2010/main" val="2776954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72BF-1043-8451-2708-ECDD4DD4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8E34A0-A811-D59B-727C-2BB9DBEC0BF5}"/>
              </a:ext>
            </a:extLst>
          </p:cNvPr>
          <p:cNvSpPr/>
          <p:nvPr/>
        </p:nvSpPr>
        <p:spPr>
          <a:xfrm>
            <a:off x="8550127" y="3736640"/>
            <a:ext cx="3350018" cy="23456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4F956-4064-87E2-0510-DA455BBEF54F}"/>
              </a:ext>
            </a:extLst>
          </p:cNvPr>
          <p:cNvSpPr/>
          <p:nvPr/>
        </p:nvSpPr>
        <p:spPr>
          <a:xfrm>
            <a:off x="255825" y="1047841"/>
            <a:ext cx="3350018" cy="386161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EAD85-4539-2311-92B7-B3EB28D8DCD4}"/>
              </a:ext>
            </a:extLst>
          </p:cNvPr>
          <p:cNvSpPr/>
          <p:nvPr/>
        </p:nvSpPr>
        <p:spPr>
          <a:xfrm>
            <a:off x="8550127" y="1047841"/>
            <a:ext cx="3350018" cy="23456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2</a:t>
            </a:r>
          </a:p>
        </p:txBody>
      </p: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D4BDDACA-6773-8180-48FD-3D3F42199FC4}"/>
              </a:ext>
            </a:extLst>
          </p:cNvPr>
          <p:cNvCxnSpPr>
            <a:cxnSpLocks/>
          </p:cNvCxnSpPr>
          <p:nvPr/>
        </p:nvCxnSpPr>
        <p:spPr>
          <a:xfrm>
            <a:off x="4235455" y="3075582"/>
            <a:ext cx="3685060" cy="2314156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54EA38B6-2BB7-1E61-84BF-22D002784CC2}"/>
              </a:ext>
            </a:extLst>
          </p:cNvPr>
          <p:cNvCxnSpPr>
            <a:cxnSpLocks/>
          </p:cNvCxnSpPr>
          <p:nvPr/>
        </p:nvCxnSpPr>
        <p:spPr>
          <a:xfrm flipV="1">
            <a:off x="4235455" y="2585761"/>
            <a:ext cx="3685060" cy="489821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3C9E308-BF65-900D-B87A-647E0E1CF1E1}"/>
              </a:ext>
            </a:extLst>
          </p:cNvPr>
          <p:cNvCxnSpPr>
            <a:cxnSpLocks/>
          </p:cNvCxnSpPr>
          <p:nvPr/>
        </p:nvCxnSpPr>
        <p:spPr>
          <a:xfrm flipV="1">
            <a:off x="4008201" y="3075583"/>
            <a:ext cx="227254" cy="25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816B985-C6C2-692F-F7B7-72CF79685ADE}"/>
              </a:ext>
            </a:extLst>
          </p:cNvPr>
          <p:cNvSpPr/>
          <p:nvPr/>
        </p:nvSpPr>
        <p:spPr>
          <a:xfrm>
            <a:off x="8147769" y="1829232"/>
            <a:ext cx="3525122" cy="10662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D5F2538-16DD-9BCF-8BC9-694A390B5CAC}"/>
              </a:ext>
            </a:extLst>
          </p:cNvPr>
          <p:cNvSpPr/>
          <p:nvPr/>
        </p:nvSpPr>
        <p:spPr>
          <a:xfrm>
            <a:off x="8147769" y="2424765"/>
            <a:ext cx="1562288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Channel 1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0957427-498B-5411-1B71-ABB5FC4120D4}"/>
              </a:ext>
            </a:extLst>
          </p:cNvPr>
          <p:cNvCxnSpPr>
            <a:cxnSpLocks/>
          </p:cNvCxnSpPr>
          <p:nvPr/>
        </p:nvCxnSpPr>
        <p:spPr>
          <a:xfrm flipV="1">
            <a:off x="7920515" y="2585761"/>
            <a:ext cx="227254" cy="25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6091834-7C2D-4EB4-1B8E-F2DD45EBEBC9}"/>
              </a:ext>
            </a:extLst>
          </p:cNvPr>
          <p:cNvSpPr/>
          <p:nvPr/>
        </p:nvSpPr>
        <p:spPr>
          <a:xfrm>
            <a:off x="8147769" y="4597337"/>
            <a:ext cx="3525122" cy="10662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102BB63-27B3-99C5-469E-3FBC71EF5307}"/>
              </a:ext>
            </a:extLst>
          </p:cNvPr>
          <p:cNvSpPr/>
          <p:nvPr/>
        </p:nvSpPr>
        <p:spPr>
          <a:xfrm>
            <a:off x="8147769" y="5192870"/>
            <a:ext cx="1562288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Channel 2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3515BA9-3801-CD38-A5EC-B2B0D38DDFA3}"/>
              </a:ext>
            </a:extLst>
          </p:cNvPr>
          <p:cNvCxnSpPr>
            <a:cxnSpLocks/>
          </p:cNvCxnSpPr>
          <p:nvPr/>
        </p:nvCxnSpPr>
        <p:spPr>
          <a:xfrm flipV="1">
            <a:off x="7920515" y="5389738"/>
            <a:ext cx="227254" cy="25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1FB1A2D4-08C0-F70E-5665-895B31ECDE3E}"/>
              </a:ext>
            </a:extLst>
          </p:cNvPr>
          <p:cNvSpPr/>
          <p:nvPr/>
        </p:nvSpPr>
        <p:spPr>
          <a:xfrm>
            <a:off x="6017600" y="3016927"/>
            <a:ext cx="120769" cy="1173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D761B65-C983-99AB-3243-5BDE2DE4CCB8}"/>
              </a:ext>
            </a:extLst>
          </p:cNvPr>
          <p:cNvSpPr/>
          <p:nvPr/>
        </p:nvSpPr>
        <p:spPr>
          <a:xfrm>
            <a:off x="483079" y="1829232"/>
            <a:ext cx="3525122" cy="2693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252E6D7-C939-E94F-0E48-2F4BB1474520}"/>
              </a:ext>
            </a:extLst>
          </p:cNvPr>
          <p:cNvSpPr/>
          <p:nvPr/>
        </p:nvSpPr>
        <p:spPr>
          <a:xfrm>
            <a:off x="2509665" y="2487665"/>
            <a:ext cx="1498536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Channel 1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CC1F473-B371-2D4D-089F-8F6B8A7D1E8D}"/>
              </a:ext>
            </a:extLst>
          </p:cNvPr>
          <p:cNvSpPr/>
          <p:nvPr/>
        </p:nvSpPr>
        <p:spPr>
          <a:xfrm>
            <a:off x="2481943" y="3762437"/>
            <a:ext cx="1498535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Channel 2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ECEC82C5-0B40-AE72-8421-E401EF637F7D}"/>
              </a:ext>
            </a:extLst>
          </p:cNvPr>
          <p:cNvSpPr/>
          <p:nvPr/>
        </p:nvSpPr>
        <p:spPr>
          <a:xfrm>
            <a:off x="1577009" y="5085912"/>
            <a:ext cx="4122726" cy="1641451"/>
          </a:xfrm>
          <a:prstGeom prst="wedgeEllipseCallout">
            <a:avLst>
              <a:gd name="adj1" fmla="val 57471"/>
              <a:gd name="adj2" fmla="val -523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</a:t>
            </a:r>
            <a:r>
              <a:rPr lang="en-US" b="1" dirty="0"/>
              <a:t>net</a:t>
            </a:r>
            <a:r>
              <a:rPr lang="en-US" dirty="0"/>
              <a:t>. It represents the requirement for a </a:t>
            </a:r>
            <a:r>
              <a:rPr lang="en-US" b="1" dirty="0"/>
              <a:t>harness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76510-314A-2B21-D97D-C2699A36276F}"/>
              </a:ext>
            </a:extLst>
          </p:cNvPr>
          <p:cNvSpPr/>
          <p:nvPr/>
        </p:nvSpPr>
        <p:spPr>
          <a:xfrm>
            <a:off x="755962" y="244513"/>
            <a:ext cx="3816038" cy="726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how our </a:t>
            </a:r>
            <a:r>
              <a:rPr lang="en-US" b="1" dirty="0"/>
              <a:t>system</a:t>
            </a:r>
            <a:r>
              <a:rPr lang="en-US" dirty="0"/>
              <a:t> looks in a schematic view:</a:t>
            </a:r>
          </a:p>
        </p:txBody>
      </p:sp>
    </p:spTree>
    <p:extLst>
      <p:ext uri="{BB962C8B-B14F-4D97-AF65-F5344CB8AC3E}">
        <p14:creationId xmlns:p14="http://schemas.microsoft.com/office/powerpoint/2010/main" val="3903479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9987-BD87-A7CB-0EB1-EF8F4695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198AFA-DE9A-27CD-7F0B-392DF5729399}"/>
              </a:ext>
            </a:extLst>
          </p:cNvPr>
          <p:cNvSpPr/>
          <p:nvPr/>
        </p:nvSpPr>
        <p:spPr>
          <a:xfrm>
            <a:off x="408655" y="230737"/>
            <a:ext cx="4396610" cy="79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Channels</a:t>
            </a:r>
            <a:r>
              <a:rPr lang="en-US" dirty="0"/>
              <a:t> have </a:t>
            </a:r>
            <a:r>
              <a:rPr lang="en-US" b="1" dirty="0"/>
              <a:t>channel types</a:t>
            </a:r>
            <a:r>
              <a:rPr lang="en-US" dirty="0"/>
              <a:t>, some of which are compatible with each other.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0BB493-38D7-CE4F-C509-E3C2B2D858AD}"/>
              </a:ext>
            </a:extLst>
          </p:cNvPr>
          <p:cNvSpPr/>
          <p:nvPr/>
        </p:nvSpPr>
        <p:spPr>
          <a:xfrm>
            <a:off x="8147769" y="24247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device2.connector1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AE3802-8AD5-D9A3-A2C9-6E0A1EB75DD1}"/>
              </a:ext>
            </a:extLst>
          </p:cNvPr>
          <p:cNvSpPr/>
          <p:nvPr/>
        </p:nvSpPr>
        <p:spPr>
          <a:xfrm>
            <a:off x="8147769" y="5192870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device3.connector1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1F6CF6-CC74-6CFD-B249-80AFEF03DA0A}"/>
              </a:ext>
            </a:extLst>
          </p:cNvPr>
          <p:cNvSpPr/>
          <p:nvPr/>
        </p:nvSpPr>
        <p:spPr>
          <a:xfrm>
            <a:off x="561109" y="24876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device1.channel1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59C8C-E4B6-2FE8-DC2A-9AC7860D528F}"/>
              </a:ext>
            </a:extLst>
          </p:cNvPr>
          <p:cNvSpPr/>
          <p:nvPr/>
        </p:nvSpPr>
        <p:spPr>
          <a:xfrm>
            <a:off x="561109" y="3762437"/>
            <a:ext cx="3419369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device1.channel2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A04F39-85B8-E67B-C9A3-7492EBB5581E}"/>
              </a:ext>
            </a:extLst>
          </p:cNvPr>
          <p:cNvSpPr/>
          <p:nvPr/>
        </p:nvSpPr>
        <p:spPr>
          <a:xfrm>
            <a:off x="408654" y="1123994"/>
            <a:ext cx="4396610" cy="938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these </a:t>
            </a:r>
            <a:r>
              <a:rPr lang="en-US" b="1" dirty="0"/>
              <a:t>channels</a:t>
            </a:r>
            <a:r>
              <a:rPr lang="en-US" dirty="0"/>
              <a:t> are part of the same </a:t>
            </a:r>
            <a:r>
              <a:rPr lang="en-US" b="1" dirty="0"/>
              <a:t>net</a:t>
            </a:r>
            <a:r>
              <a:rPr lang="en-US" dirty="0"/>
              <a:t>, they can be mapped to each other if they are compatible.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B2D24C-7BCB-C696-62F3-B37FA0912027}"/>
              </a:ext>
            </a:extLst>
          </p:cNvPr>
          <p:cNvSpPr/>
          <p:nvPr/>
        </p:nvSpPr>
        <p:spPr>
          <a:xfrm>
            <a:off x="6120063" y="3429000"/>
            <a:ext cx="120769" cy="117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5EF806-07DA-90E5-0958-D91DA86A6C6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3980478" y="3529131"/>
            <a:ext cx="2157271" cy="394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C90871-925C-13CD-4956-34390F7E3F6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08201" y="2648661"/>
            <a:ext cx="2129548" cy="797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8C4006-B5A6-890B-6EA5-7C5894AD80D7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6223146" y="3529131"/>
            <a:ext cx="1924623" cy="1824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197B04-0145-CD46-CB62-20C34D2D123F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223146" y="2585761"/>
            <a:ext cx="1924623" cy="860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2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DDF57-FB25-594E-2B5D-CB349B06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9997E2C-0200-55E3-FA39-0025BBD6DA5D}"/>
              </a:ext>
            </a:extLst>
          </p:cNvPr>
          <p:cNvSpPr/>
          <p:nvPr/>
        </p:nvSpPr>
        <p:spPr>
          <a:xfrm>
            <a:off x="408656" y="357168"/>
            <a:ext cx="4090607" cy="79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say we want to map these channels to each other: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D47485-08B9-C8FB-3614-A9169DEB468A}"/>
              </a:ext>
            </a:extLst>
          </p:cNvPr>
          <p:cNvSpPr/>
          <p:nvPr/>
        </p:nvSpPr>
        <p:spPr>
          <a:xfrm>
            <a:off x="8147769" y="24247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device2.connector1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B941D9-D670-80A3-B2DF-4B6DAAABAD54}"/>
              </a:ext>
            </a:extLst>
          </p:cNvPr>
          <p:cNvSpPr/>
          <p:nvPr/>
        </p:nvSpPr>
        <p:spPr>
          <a:xfrm>
            <a:off x="8147769" y="5192870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device3.connector1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296AB3-BE4D-C538-AB4F-8941ECFCFCCB}"/>
              </a:ext>
            </a:extLst>
          </p:cNvPr>
          <p:cNvSpPr/>
          <p:nvPr/>
        </p:nvSpPr>
        <p:spPr>
          <a:xfrm>
            <a:off x="561109" y="24876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device1.channel1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C0237C-16C3-451B-9992-54C4E00B9A4A}"/>
              </a:ext>
            </a:extLst>
          </p:cNvPr>
          <p:cNvSpPr/>
          <p:nvPr/>
        </p:nvSpPr>
        <p:spPr>
          <a:xfrm>
            <a:off x="561109" y="3762437"/>
            <a:ext cx="3419369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device1.channel2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1555A8-A11A-CA3B-AFCB-3C05BF1662DE}"/>
              </a:ext>
            </a:extLst>
          </p:cNvPr>
          <p:cNvSpPr/>
          <p:nvPr/>
        </p:nvSpPr>
        <p:spPr>
          <a:xfrm>
            <a:off x="6120063" y="3429000"/>
            <a:ext cx="120769" cy="117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58EC0F-9409-9DBE-ADE8-B50D8D32C98D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3980478" y="3529131"/>
            <a:ext cx="2157271" cy="394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F8829-A6FA-F789-ACFD-6B131A46815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008201" y="2648661"/>
            <a:ext cx="2129548" cy="797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01358A-E8C6-3AB4-02C0-CC5ECBAFF56A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6223146" y="3529131"/>
            <a:ext cx="1924623" cy="1824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47DB7A-8706-3DF5-5AA2-49E7755120C4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6223146" y="2585761"/>
            <a:ext cx="1924623" cy="860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CDFA1919-64A8-4EC8-7434-8FE8AA734E15}"/>
              </a:ext>
            </a:extLst>
          </p:cNvPr>
          <p:cNvSpPr/>
          <p:nvPr/>
        </p:nvSpPr>
        <p:spPr>
          <a:xfrm rot="20461701">
            <a:off x="4185044" y="3103418"/>
            <a:ext cx="3870037" cy="31403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70D01A43-DF21-14AF-6DF8-DF08CD2B51E1}"/>
              </a:ext>
            </a:extLst>
          </p:cNvPr>
          <p:cNvSpPr/>
          <p:nvPr/>
        </p:nvSpPr>
        <p:spPr>
          <a:xfrm rot="1924862">
            <a:off x="3867639" y="3817629"/>
            <a:ext cx="4492207" cy="31403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2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EE5D-0F14-ED4C-BFE4-3402210D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val 155">
            <a:extLst>
              <a:ext uri="{FF2B5EF4-FFF2-40B4-BE49-F238E27FC236}">
                <a16:creationId xmlns:a16="http://schemas.microsoft.com/office/drawing/2014/main" id="{97AD436F-878E-307B-9B38-D76FD09956EE}"/>
              </a:ext>
            </a:extLst>
          </p:cNvPr>
          <p:cNvSpPr/>
          <p:nvPr/>
        </p:nvSpPr>
        <p:spPr>
          <a:xfrm>
            <a:off x="6081354" y="3010203"/>
            <a:ext cx="120769" cy="1173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CDB303B9-B9A1-22BF-4070-2802A2042BEC}"/>
              </a:ext>
            </a:extLst>
          </p:cNvPr>
          <p:cNvCxnSpPr>
            <a:cxnSpLocks/>
          </p:cNvCxnSpPr>
          <p:nvPr/>
        </p:nvCxnSpPr>
        <p:spPr>
          <a:xfrm flipH="1" flipV="1">
            <a:off x="4045673" y="2465083"/>
            <a:ext cx="4070697" cy="1493006"/>
          </a:xfrm>
          <a:prstGeom prst="curvedConnector3">
            <a:avLst>
              <a:gd name="adj1" fmla="val 50000"/>
            </a:avLst>
          </a:prstGeom>
          <a:ln w="10160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42EE0C-2B18-D76B-0CC2-ABD3566E235E}"/>
              </a:ext>
            </a:extLst>
          </p:cNvPr>
          <p:cNvSpPr txBox="1"/>
          <p:nvPr/>
        </p:nvSpPr>
        <p:spPr>
          <a:xfrm rot="356706">
            <a:off x="4319082" y="2600851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A4E9F-27A8-2CE9-F7F6-698E1C1143AD}"/>
              </a:ext>
            </a:extLst>
          </p:cNvPr>
          <p:cNvSpPr txBox="1"/>
          <p:nvPr/>
        </p:nvSpPr>
        <p:spPr>
          <a:xfrm rot="356706">
            <a:off x="4424282" y="2148085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5ABC0-92AF-30AB-2E23-A8A2360D9D38}"/>
              </a:ext>
            </a:extLst>
          </p:cNvPr>
          <p:cNvSpPr/>
          <p:nvPr/>
        </p:nvSpPr>
        <p:spPr>
          <a:xfrm>
            <a:off x="3690257" y="1713045"/>
            <a:ext cx="4521267" cy="2997081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301F993-8E37-DAB7-4533-420B33257BEA}"/>
              </a:ext>
            </a:extLst>
          </p:cNvPr>
          <p:cNvCxnSpPr>
            <a:cxnSpLocks/>
          </p:cNvCxnSpPr>
          <p:nvPr/>
        </p:nvCxnSpPr>
        <p:spPr>
          <a:xfrm flipV="1">
            <a:off x="4071956" y="2428449"/>
            <a:ext cx="4070697" cy="1493006"/>
          </a:xfrm>
          <a:prstGeom prst="curvedConnector3">
            <a:avLst>
              <a:gd name="adj1" fmla="val 50000"/>
            </a:avLst>
          </a:prstGeom>
          <a:ln w="10160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74C0A44-3559-8211-B9F6-E3C4C4A46B09}"/>
              </a:ext>
            </a:extLst>
          </p:cNvPr>
          <p:cNvCxnSpPr>
            <a:cxnSpLocks/>
          </p:cNvCxnSpPr>
          <p:nvPr/>
        </p:nvCxnSpPr>
        <p:spPr>
          <a:xfrm flipV="1">
            <a:off x="4071955" y="2144996"/>
            <a:ext cx="4070697" cy="1493006"/>
          </a:xfrm>
          <a:prstGeom prst="curvedConnector3">
            <a:avLst>
              <a:gd name="adj1" fmla="val 50000"/>
            </a:avLst>
          </a:prstGeom>
          <a:ln w="127000">
            <a:solidFill>
              <a:srgbClr val="FFF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BFE2CA1-086D-654A-B792-D73B43FBA06C}"/>
              </a:ext>
            </a:extLst>
          </p:cNvPr>
          <p:cNvCxnSpPr>
            <a:cxnSpLocks/>
          </p:cNvCxnSpPr>
          <p:nvPr/>
        </p:nvCxnSpPr>
        <p:spPr>
          <a:xfrm flipV="1">
            <a:off x="4071954" y="2652293"/>
            <a:ext cx="4070697" cy="1493006"/>
          </a:xfrm>
          <a:prstGeom prst="curvedConnector3">
            <a:avLst>
              <a:gd name="adj1" fmla="val 50000"/>
            </a:avLst>
          </a:prstGeom>
          <a:ln w="127000">
            <a:solidFill>
              <a:srgbClr val="FFF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9A4B78-F3DB-B2E0-83C5-767BEAC55563}"/>
              </a:ext>
            </a:extLst>
          </p:cNvPr>
          <p:cNvSpPr txBox="1"/>
          <p:nvPr/>
        </p:nvSpPr>
        <p:spPr>
          <a:xfrm rot="20597762">
            <a:off x="4942145" y="3837877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0A206-DC1E-EFD0-1254-9A6E2996F2B5}"/>
              </a:ext>
            </a:extLst>
          </p:cNvPr>
          <p:cNvSpPr txBox="1"/>
          <p:nvPr/>
        </p:nvSpPr>
        <p:spPr>
          <a:xfrm rot="20597762">
            <a:off x="4809304" y="3376300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816481-AAB7-5579-E011-04F774C64F71}"/>
              </a:ext>
            </a:extLst>
          </p:cNvPr>
          <p:cNvSpPr/>
          <p:nvPr/>
        </p:nvSpPr>
        <p:spPr>
          <a:xfrm>
            <a:off x="1535190" y="1934550"/>
            <a:ext cx="2473012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device1</a:t>
            </a:r>
          </a:p>
          <a:p>
            <a:r>
              <a:rPr lang="en-US" dirty="0">
                <a:solidFill>
                  <a:schemeClr val="tx1"/>
                </a:solidFill>
              </a:rPr>
              <a:t>channel1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617ED-41B4-6BC0-7CCE-0577489605A4}"/>
              </a:ext>
            </a:extLst>
          </p:cNvPr>
          <p:cNvSpPr/>
          <p:nvPr/>
        </p:nvSpPr>
        <p:spPr>
          <a:xfrm>
            <a:off x="1535190" y="3413302"/>
            <a:ext cx="2473011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device1</a:t>
            </a:r>
          </a:p>
          <a:p>
            <a:r>
              <a:rPr lang="en-US" dirty="0">
                <a:solidFill>
                  <a:schemeClr val="tx1"/>
                </a:solidFill>
              </a:rPr>
              <a:t>channel2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2B7560-0A27-7B89-0D6F-31AC092B4793}"/>
              </a:ext>
            </a:extLst>
          </p:cNvPr>
          <p:cNvSpPr/>
          <p:nvPr/>
        </p:nvSpPr>
        <p:spPr>
          <a:xfrm>
            <a:off x="2878648" y="2067510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ch1.sig1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BFAD04-A23D-27F2-67DE-5448A41DC3F4}"/>
              </a:ext>
            </a:extLst>
          </p:cNvPr>
          <p:cNvSpPr/>
          <p:nvPr/>
        </p:nvSpPr>
        <p:spPr>
          <a:xfrm>
            <a:off x="8078899" y="1934550"/>
            <a:ext cx="2781702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device2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channel1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94FB70-3E53-6206-9BA3-4FC7D8EC4F63}"/>
              </a:ext>
            </a:extLst>
          </p:cNvPr>
          <p:cNvSpPr/>
          <p:nvPr/>
        </p:nvSpPr>
        <p:spPr>
          <a:xfrm>
            <a:off x="8078898" y="3413302"/>
            <a:ext cx="2781702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device3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channel1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AA5EC-E970-BFFC-A18C-C6F3062936BB}"/>
              </a:ext>
            </a:extLst>
          </p:cNvPr>
          <p:cNvSpPr/>
          <p:nvPr/>
        </p:nvSpPr>
        <p:spPr>
          <a:xfrm>
            <a:off x="2878648" y="2545016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ch1.sig2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9E5146-47BD-C5C8-0819-BCD2DCCBF2D1}"/>
              </a:ext>
            </a:extLst>
          </p:cNvPr>
          <p:cNvSpPr/>
          <p:nvPr/>
        </p:nvSpPr>
        <p:spPr>
          <a:xfrm>
            <a:off x="2878648" y="3548625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ch2.sig1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43085E-A823-9C23-6751-6AFB56684015}"/>
              </a:ext>
            </a:extLst>
          </p:cNvPr>
          <p:cNvSpPr/>
          <p:nvPr/>
        </p:nvSpPr>
        <p:spPr>
          <a:xfrm>
            <a:off x="2878648" y="4026131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ch2.sig2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D8A981-40A3-0640-6B42-922586D9BACA}"/>
              </a:ext>
            </a:extLst>
          </p:cNvPr>
          <p:cNvSpPr/>
          <p:nvPr/>
        </p:nvSpPr>
        <p:spPr>
          <a:xfrm>
            <a:off x="8078898" y="2067510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ch1.sig1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6B0E2D-3DC0-D836-6799-8BE6A4ABC29D}"/>
              </a:ext>
            </a:extLst>
          </p:cNvPr>
          <p:cNvSpPr/>
          <p:nvPr/>
        </p:nvSpPr>
        <p:spPr>
          <a:xfrm>
            <a:off x="8078898" y="2545016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ch1.sig2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7588B0-CDFA-5BFE-3832-6D53F678DA21}"/>
              </a:ext>
            </a:extLst>
          </p:cNvPr>
          <p:cNvSpPr/>
          <p:nvPr/>
        </p:nvSpPr>
        <p:spPr>
          <a:xfrm>
            <a:off x="8078897" y="3548625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ch2.sig1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583DB-BFCB-5186-FE60-FCDE32641226}"/>
              </a:ext>
            </a:extLst>
          </p:cNvPr>
          <p:cNvSpPr/>
          <p:nvPr/>
        </p:nvSpPr>
        <p:spPr>
          <a:xfrm>
            <a:off x="8078897" y="4026131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ch2.sig2</a:t>
            </a:r>
          </a:p>
        </p:txBody>
      </p:sp>
      <p:sp>
        <p:nvSpPr>
          <p:cNvPr id="34" name="Oval Callout 33">
            <a:extLst>
              <a:ext uri="{FF2B5EF4-FFF2-40B4-BE49-F238E27FC236}">
                <a16:creationId xmlns:a16="http://schemas.microsoft.com/office/drawing/2014/main" id="{17CA4660-1F5A-BA8E-C550-AEB3F6B91480}"/>
              </a:ext>
            </a:extLst>
          </p:cNvPr>
          <p:cNvSpPr/>
          <p:nvPr/>
        </p:nvSpPr>
        <p:spPr>
          <a:xfrm>
            <a:off x="8643673" y="112388"/>
            <a:ext cx="3011515" cy="1269240"/>
          </a:xfrm>
          <a:prstGeom prst="wedgeEllipseCallout">
            <a:avLst>
              <a:gd name="adj1" fmla="val -34325"/>
              <a:gd name="adj2" fmla="val 1088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Signals</a:t>
            </a:r>
            <a:r>
              <a:rPr lang="en-US" dirty="0"/>
              <a:t> are electrical interfaces into or out of a device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9AB0DAE9-CDB0-B65F-5116-865B30506AE8}"/>
              </a:ext>
            </a:extLst>
          </p:cNvPr>
          <p:cNvSpPr/>
          <p:nvPr/>
        </p:nvSpPr>
        <p:spPr>
          <a:xfrm>
            <a:off x="2939375" y="5462164"/>
            <a:ext cx="3748028" cy="1269240"/>
          </a:xfrm>
          <a:prstGeom prst="wedgeEllipseCallout">
            <a:avLst>
              <a:gd name="adj1" fmla="val -1865"/>
              <a:gd name="adj2" fmla="val -1513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Circuits</a:t>
            </a:r>
            <a:r>
              <a:rPr lang="en-US" dirty="0"/>
              <a:t> are requirements of connections of </a:t>
            </a:r>
            <a:r>
              <a:rPr lang="en-US" b="1" dirty="0"/>
              <a:t>signals</a:t>
            </a:r>
            <a:r>
              <a:rPr lang="en-US" dirty="0"/>
              <a:t> to other </a:t>
            </a:r>
            <a:r>
              <a:rPr lang="en-US" b="1" dirty="0"/>
              <a:t>signals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527695-EDC9-BABF-89C4-72BA028031C6}"/>
              </a:ext>
            </a:extLst>
          </p:cNvPr>
          <p:cNvSpPr/>
          <p:nvPr/>
        </p:nvSpPr>
        <p:spPr>
          <a:xfrm>
            <a:off x="217479" y="95313"/>
            <a:ext cx="7517599" cy="601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Each channel has </a:t>
            </a:r>
            <a:r>
              <a:rPr lang="en-US" b="1" dirty="0"/>
              <a:t>signals</a:t>
            </a:r>
            <a:r>
              <a:rPr lang="en-US" dirty="0"/>
              <a:t> which represent the individual electrical information needed to transmit the </a:t>
            </a:r>
            <a:r>
              <a:rPr lang="en-US" b="1" dirty="0"/>
              <a:t>channel type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CBD33-CCB3-739A-44FC-BEEF7B42774D}"/>
              </a:ext>
            </a:extLst>
          </p:cNvPr>
          <p:cNvSpPr/>
          <p:nvPr/>
        </p:nvSpPr>
        <p:spPr>
          <a:xfrm>
            <a:off x="217479" y="837271"/>
            <a:ext cx="7517599" cy="848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Because a </a:t>
            </a:r>
            <a:r>
              <a:rPr lang="en-US" b="1" dirty="0"/>
              <a:t>channel</a:t>
            </a:r>
            <a:r>
              <a:rPr lang="en-US" dirty="0"/>
              <a:t> is </a:t>
            </a:r>
            <a:r>
              <a:rPr lang="en-US" b="1" dirty="0"/>
              <a:t>mapped</a:t>
            </a:r>
            <a:r>
              <a:rPr lang="en-US" dirty="0"/>
              <a:t>, that means the </a:t>
            </a:r>
            <a:r>
              <a:rPr lang="en-US" b="1" dirty="0"/>
              <a:t>signals</a:t>
            </a:r>
            <a:r>
              <a:rPr lang="en-US" dirty="0"/>
              <a:t> of the </a:t>
            </a:r>
            <a:r>
              <a:rPr lang="en-US" b="1" dirty="0"/>
              <a:t>devices</a:t>
            </a:r>
            <a:r>
              <a:rPr lang="en-US" dirty="0"/>
              <a:t> need to be connected to each other. The requirement of this connection is called a </a:t>
            </a:r>
            <a:r>
              <a:rPr lang="en-US" b="1" dirty="0"/>
              <a:t>circuit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65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29123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long process is executed.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EBE8-01D5-5A25-40F6-E85A6D563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977683-FFC8-5E2A-3D30-C9714AF8C019}"/>
              </a:ext>
            </a:extLst>
          </p:cNvPr>
          <p:cNvSpPr/>
          <p:nvPr/>
        </p:nvSpPr>
        <p:spPr>
          <a:xfrm>
            <a:off x="8087525" y="3441211"/>
            <a:ext cx="3821246" cy="13937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3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FFC25A-E6F9-FDFF-AD34-1FCB2A49AD34}"/>
              </a:ext>
            </a:extLst>
          </p:cNvPr>
          <p:cNvGrpSpPr/>
          <p:nvPr/>
        </p:nvGrpSpPr>
        <p:grpSpPr>
          <a:xfrm flipH="1">
            <a:off x="4128162" y="2382011"/>
            <a:ext cx="3771770" cy="2151511"/>
            <a:chOff x="4033272" y="3986300"/>
            <a:chExt cx="3771770" cy="2151511"/>
          </a:xfrm>
        </p:grpSpPr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6D4A0E4C-8039-0093-5CB6-C9EAFE262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6497" y="4065563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3519EDD7-6A4F-30BA-E4EA-98419A70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6496" y="4545948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4F0CD6-7167-FE18-0935-5B0FAE07A964}"/>
                    </a:ext>
                  </a:extLst>
                </p14:cNvPr>
                <p14:cNvContentPartPr/>
                <p14:nvPr/>
              </p14:nvContentPartPr>
              <p14:xfrm>
                <a:off x="6714417" y="4035771"/>
                <a:ext cx="406440" cy="75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4F0CD6-7167-FE18-0935-5B0FAE07A9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08297" y="4029651"/>
                  <a:ext cx="41868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E541C3-7D6A-093F-3948-15CB394645DB}"/>
                    </a:ext>
                  </a:extLst>
                </p14:cNvPr>
                <p14:cNvContentPartPr/>
                <p14:nvPr/>
              </p14:nvContentPartPr>
              <p14:xfrm>
                <a:off x="4934577" y="4000491"/>
                <a:ext cx="1785240" cy="1289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E541C3-7D6A-093F-3948-15CB394645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8456" y="3994373"/>
                  <a:ext cx="1797482" cy="13017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D43D3CF-B9DA-681C-3310-B42F935AF77D}"/>
                </a:ext>
              </a:extLst>
            </p:cNvPr>
            <p:cNvGrpSpPr/>
            <p:nvPr/>
          </p:nvGrpSpPr>
          <p:grpSpPr>
            <a:xfrm>
              <a:off x="4866537" y="4746771"/>
              <a:ext cx="1986120" cy="1391040"/>
              <a:chOff x="4866537" y="4746771"/>
              <a:chExt cx="1986120" cy="139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1D77E081-F39D-0DBE-6580-69323B5C8388}"/>
                      </a:ext>
                    </a:extLst>
                  </p14:cNvPr>
                  <p14:cNvContentPartPr/>
                  <p14:nvPr/>
                </p14:nvContentPartPr>
                <p14:xfrm>
                  <a:off x="4907937" y="5296851"/>
                  <a:ext cx="369000" cy="8136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1D77E081-F39D-0DBE-6580-69323B5C838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01823" y="5290734"/>
                    <a:ext cx="381228" cy="825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73FC23A8-F025-87A9-345A-8324E7DD9356}"/>
                      </a:ext>
                    </a:extLst>
                  </p14:cNvPr>
                  <p14:cNvContentPartPr/>
                  <p14:nvPr/>
                </p14:nvContentPartPr>
                <p14:xfrm>
                  <a:off x="4866537" y="5606811"/>
                  <a:ext cx="80640" cy="2440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73FC23A8-F025-87A9-345A-8324E7DD935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860417" y="5600691"/>
                    <a:ext cx="9288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B14C7080-5410-6C65-F7A0-4775C3E1DF41}"/>
                      </a:ext>
                    </a:extLst>
                  </p14:cNvPr>
                  <p14:cNvContentPartPr/>
                  <p14:nvPr/>
                </p14:nvContentPartPr>
                <p14:xfrm>
                  <a:off x="5072817" y="4746771"/>
                  <a:ext cx="1779840" cy="13910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B14C7080-5410-6C65-F7A0-4775C3E1DF4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066697" y="4740651"/>
                    <a:ext cx="1792080" cy="140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5443A15-31C3-9747-0E48-C8E1D9B0E2CD}"/>
                </a:ext>
              </a:extLst>
            </p:cNvPr>
            <p:cNvSpPr/>
            <p:nvPr/>
          </p:nvSpPr>
          <p:spPr>
            <a:xfrm>
              <a:off x="4033272" y="5442292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167E23C-F5A8-0AAA-2380-56436A038193}"/>
                </a:ext>
              </a:extLst>
            </p:cNvPr>
            <p:cNvSpPr/>
            <p:nvPr/>
          </p:nvSpPr>
          <p:spPr>
            <a:xfrm>
              <a:off x="4047577" y="5916683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DADF5-5F9D-5F1D-4EE2-61C51B4FC18E}"/>
                </a:ext>
              </a:extLst>
            </p:cNvPr>
            <p:cNvSpPr/>
            <p:nvPr/>
          </p:nvSpPr>
          <p:spPr>
            <a:xfrm>
              <a:off x="7242384" y="3986300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86B670-83DB-06A3-4358-2A6BA91309C2}"/>
                </a:ext>
              </a:extLst>
            </p:cNvPr>
            <p:cNvSpPr/>
            <p:nvPr/>
          </p:nvSpPr>
          <p:spPr>
            <a:xfrm>
              <a:off x="7256689" y="4460691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7F7F91BC-EB27-C620-1581-F2C2EC4F2449}"/>
              </a:ext>
            </a:extLst>
          </p:cNvPr>
          <p:cNvSpPr txBox="1"/>
          <p:nvPr/>
        </p:nvSpPr>
        <p:spPr>
          <a:xfrm rot="970907">
            <a:off x="4955583" y="2587852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C54AFD6-D7DD-3E3B-2CB6-7D81431AE49D}"/>
              </a:ext>
            </a:extLst>
          </p:cNvPr>
          <p:cNvSpPr txBox="1"/>
          <p:nvPr/>
        </p:nvSpPr>
        <p:spPr>
          <a:xfrm rot="970907">
            <a:off x="4763886" y="2920422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4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AE2BB86-4438-88B0-0519-0C22F950FB4C}"/>
              </a:ext>
            </a:extLst>
          </p:cNvPr>
          <p:cNvSpPr txBox="1"/>
          <p:nvPr/>
        </p:nvSpPr>
        <p:spPr>
          <a:xfrm rot="1110962">
            <a:off x="5163570" y="2416507"/>
            <a:ext cx="60946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Cable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0F3C95-FE3A-A9B2-A39B-BA1C427B44C7}"/>
              </a:ext>
            </a:extLst>
          </p:cNvPr>
          <p:cNvSpPr/>
          <p:nvPr/>
        </p:nvSpPr>
        <p:spPr>
          <a:xfrm>
            <a:off x="264450" y="1970915"/>
            <a:ext cx="3752377" cy="291616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1FC4D9-1FE1-8714-F38F-479E6A6DEAED}"/>
              </a:ext>
            </a:extLst>
          </p:cNvPr>
          <p:cNvSpPr/>
          <p:nvPr/>
        </p:nvSpPr>
        <p:spPr>
          <a:xfrm>
            <a:off x="8087525" y="1890002"/>
            <a:ext cx="3821246" cy="13937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F81966-7C79-064C-1D85-9F8564CDDABE}"/>
              </a:ext>
            </a:extLst>
          </p:cNvPr>
          <p:cNvSpPr/>
          <p:nvPr/>
        </p:nvSpPr>
        <p:spPr>
          <a:xfrm>
            <a:off x="2338614" y="2168217"/>
            <a:ext cx="1678214" cy="25276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E34087-603D-D859-66E2-04E51A1FFEA6}"/>
              </a:ext>
            </a:extLst>
          </p:cNvPr>
          <p:cNvSpPr/>
          <p:nvPr/>
        </p:nvSpPr>
        <p:spPr>
          <a:xfrm>
            <a:off x="3334978" y="2301178"/>
            <a:ext cx="681849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8370D78-EBDF-ADF8-24FD-FD2B77E7C5D1}"/>
              </a:ext>
            </a:extLst>
          </p:cNvPr>
          <p:cNvSpPr/>
          <p:nvPr/>
        </p:nvSpPr>
        <p:spPr>
          <a:xfrm>
            <a:off x="8087524" y="2176526"/>
            <a:ext cx="2082843" cy="10012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12CBAC7-229D-B7C5-F96C-A7AAE1B16AF4}"/>
              </a:ext>
            </a:extLst>
          </p:cNvPr>
          <p:cNvSpPr/>
          <p:nvPr/>
        </p:nvSpPr>
        <p:spPr>
          <a:xfrm>
            <a:off x="8087524" y="3646970"/>
            <a:ext cx="2166819" cy="10012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5B68FB-7C31-3655-769A-D4DE458EFF9C}"/>
              </a:ext>
            </a:extLst>
          </p:cNvPr>
          <p:cNvSpPr/>
          <p:nvPr/>
        </p:nvSpPr>
        <p:spPr>
          <a:xfrm>
            <a:off x="3334978" y="2778684"/>
            <a:ext cx="681849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B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6F1886-1681-19D0-28ED-1672DE708B39}"/>
              </a:ext>
            </a:extLst>
          </p:cNvPr>
          <p:cNvSpPr/>
          <p:nvPr/>
        </p:nvSpPr>
        <p:spPr>
          <a:xfrm>
            <a:off x="3334978" y="3782293"/>
            <a:ext cx="681849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EAABAC-67A6-9BD9-73C7-25F8BE1DDE05}"/>
              </a:ext>
            </a:extLst>
          </p:cNvPr>
          <p:cNvSpPr/>
          <p:nvPr/>
        </p:nvSpPr>
        <p:spPr>
          <a:xfrm>
            <a:off x="3334978" y="4259799"/>
            <a:ext cx="681849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D99C109-1621-77EA-CD0B-12DFBBCDF2D8}"/>
              </a:ext>
            </a:extLst>
          </p:cNvPr>
          <p:cNvSpPr/>
          <p:nvPr/>
        </p:nvSpPr>
        <p:spPr>
          <a:xfrm>
            <a:off x="8087525" y="2301178"/>
            <a:ext cx="606960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6CD0C4-C97F-21F8-E2F5-5F970DB0A4CB}"/>
              </a:ext>
            </a:extLst>
          </p:cNvPr>
          <p:cNvSpPr/>
          <p:nvPr/>
        </p:nvSpPr>
        <p:spPr>
          <a:xfrm>
            <a:off x="8087525" y="2778684"/>
            <a:ext cx="606960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4E19FA-23A6-D29F-37D2-98C4FA947AC8}"/>
              </a:ext>
            </a:extLst>
          </p:cNvPr>
          <p:cNvSpPr/>
          <p:nvPr/>
        </p:nvSpPr>
        <p:spPr>
          <a:xfrm>
            <a:off x="8087524" y="3782293"/>
            <a:ext cx="606960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139647-CABF-56EF-942C-C3F2AFB8B98F}"/>
              </a:ext>
            </a:extLst>
          </p:cNvPr>
          <p:cNvSpPr/>
          <p:nvPr/>
        </p:nvSpPr>
        <p:spPr>
          <a:xfrm>
            <a:off x="8087524" y="4259799"/>
            <a:ext cx="606960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BE3D71-A57B-6897-1A3E-13B5C97700F5}"/>
              </a:ext>
            </a:extLst>
          </p:cNvPr>
          <p:cNvSpPr/>
          <p:nvPr/>
        </p:nvSpPr>
        <p:spPr>
          <a:xfrm>
            <a:off x="4018965" y="2004837"/>
            <a:ext cx="3922025" cy="2997081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313467A-710B-2334-2A38-127B857645A3}"/>
              </a:ext>
            </a:extLst>
          </p:cNvPr>
          <p:cNvGrpSpPr/>
          <p:nvPr/>
        </p:nvGrpSpPr>
        <p:grpSpPr>
          <a:xfrm flipH="1" flipV="1">
            <a:off x="4128162" y="2345170"/>
            <a:ext cx="3771770" cy="2151511"/>
            <a:chOff x="4185672" y="4138700"/>
            <a:chExt cx="3771770" cy="2151511"/>
          </a:xfrm>
        </p:grpSpPr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B23E5DDE-CCDA-A443-CD82-E43C712B7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897" y="4217963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F0FFEC55-7566-9483-E5D3-0C0DEA72B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896" y="4698348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E4D1C3-A340-DDF8-78B9-3B2E0231D5F2}"/>
                    </a:ext>
                  </a:extLst>
                </p14:cNvPr>
                <p14:cNvContentPartPr/>
                <p14:nvPr/>
              </p14:nvContentPartPr>
              <p14:xfrm>
                <a:off x="6866817" y="4188171"/>
                <a:ext cx="406440" cy="753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E4D1C3-A340-DDF8-78B9-3B2E0231D5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60697" y="4182051"/>
                  <a:ext cx="41868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9CA5A3-05E1-DB04-2CD5-3349661ABC17}"/>
                    </a:ext>
                  </a:extLst>
                </p14:cNvPr>
                <p14:cNvContentPartPr/>
                <p14:nvPr/>
              </p14:nvContentPartPr>
              <p14:xfrm>
                <a:off x="5086977" y="4152891"/>
                <a:ext cx="1785240" cy="1289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9CA5A3-05E1-DB04-2CD5-3349661ABC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80856" y="4146773"/>
                  <a:ext cx="1797482" cy="13017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E6D98DD-F9B7-7D7F-5720-A89A016874A4}"/>
                </a:ext>
              </a:extLst>
            </p:cNvPr>
            <p:cNvGrpSpPr/>
            <p:nvPr/>
          </p:nvGrpSpPr>
          <p:grpSpPr>
            <a:xfrm>
              <a:off x="5018937" y="4899171"/>
              <a:ext cx="1986120" cy="1391040"/>
              <a:chOff x="4866537" y="4746771"/>
              <a:chExt cx="1986120" cy="139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2AEFDB10-4A9C-9D76-7151-8F9D95166A28}"/>
                      </a:ext>
                    </a:extLst>
                  </p14:cNvPr>
                  <p14:cNvContentPartPr/>
                  <p14:nvPr/>
                </p14:nvContentPartPr>
                <p14:xfrm>
                  <a:off x="4907937" y="5296851"/>
                  <a:ext cx="369000" cy="8136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2AEFDB10-4A9C-9D76-7151-8F9D95166A2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01823" y="5290734"/>
                    <a:ext cx="381228" cy="825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A8C8AA59-C787-C4A8-0A0F-0EAB304735E7}"/>
                      </a:ext>
                    </a:extLst>
                  </p14:cNvPr>
                  <p14:cNvContentPartPr/>
                  <p14:nvPr/>
                </p14:nvContentPartPr>
                <p14:xfrm>
                  <a:off x="4866537" y="5606811"/>
                  <a:ext cx="80640" cy="2440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A8C8AA59-C787-C4A8-0A0F-0EAB304735E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860417" y="5600691"/>
                    <a:ext cx="9288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AEC6C00D-3927-A145-7D36-79A859B29C48}"/>
                      </a:ext>
                    </a:extLst>
                  </p14:cNvPr>
                  <p14:cNvContentPartPr/>
                  <p14:nvPr/>
                </p14:nvContentPartPr>
                <p14:xfrm>
                  <a:off x="5072817" y="4746771"/>
                  <a:ext cx="1779840" cy="13910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AEC6C00D-3927-A145-7D36-79A859B29C48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066697" y="4740651"/>
                    <a:ext cx="1792080" cy="140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61FDEC-B974-AB9B-B902-B4CA69777029}"/>
                </a:ext>
              </a:extLst>
            </p:cNvPr>
            <p:cNvSpPr/>
            <p:nvPr/>
          </p:nvSpPr>
          <p:spPr>
            <a:xfrm>
              <a:off x="4185672" y="5594692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7F30352-6D2A-7249-3E52-967AAFFC49A9}"/>
                </a:ext>
              </a:extLst>
            </p:cNvPr>
            <p:cNvSpPr/>
            <p:nvPr/>
          </p:nvSpPr>
          <p:spPr>
            <a:xfrm>
              <a:off x="4199977" y="6069083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E48A52C-00AC-DA47-0388-C5BD1533236C}"/>
                </a:ext>
              </a:extLst>
            </p:cNvPr>
            <p:cNvSpPr/>
            <p:nvPr/>
          </p:nvSpPr>
          <p:spPr>
            <a:xfrm>
              <a:off x="7394784" y="4138700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93F7BBF-377E-8C52-F645-5142BB082761}"/>
                </a:ext>
              </a:extLst>
            </p:cNvPr>
            <p:cNvSpPr/>
            <p:nvPr/>
          </p:nvSpPr>
          <p:spPr>
            <a:xfrm>
              <a:off x="7409089" y="4613091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0F6CBEF5-D090-92CC-87C5-E1E0A76472A1}"/>
              </a:ext>
            </a:extLst>
          </p:cNvPr>
          <p:cNvSpPr txBox="1"/>
          <p:nvPr/>
        </p:nvSpPr>
        <p:spPr>
          <a:xfrm rot="18264786">
            <a:off x="5868165" y="3902908"/>
            <a:ext cx="60946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Cable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6A16A77-1702-D757-D114-6A9C69FC3A37}"/>
              </a:ext>
            </a:extLst>
          </p:cNvPr>
          <p:cNvSpPr txBox="1"/>
          <p:nvPr/>
        </p:nvSpPr>
        <p:spPr>
          <a:xfrm rot="20158258">
            <a:off x="4956925" y="3608807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241FCFF-EE67-3BE6-D55E-ED84CA1272AA}"/>
              </a:ext>
            </a:extLst>
          </p:cNvPr>
          <p:cNvSpPr txBox="1"/>
          <p:nvPr/>
        </p:nvSpPr>
        <p:spPr>
          <a:xfrm rot="20158258">
            <a:off x="5015020" y="4046758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2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D028171E-A7FE-53B8-827A-A4F9E5F5D24E}"/>
              </a:ext>
            </a:extLst>
          </p:cNvPr>
          <p:cNvSpPr/>
          <p:nvPr/>
        </p:nvSpPr>
        <p:spPr>
          <a:xfrm>
            <a:off x="7241669" y="5632292"/>
            <a:ext cx="3198513" cy="1034170"/>
          </a:xfrm>
          <a:prstGeom prst="wedgeEllipseCallout">
            <a:avLst>
              <a:gd name="adj1" fmla="val -46343"/>
              <a:gd name="adj2" fmla="val -1585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</a:t>
            </a:r>
            <a:r>
              <a:rPr lang="en-US" b="1" dirty="0"/>
              <a:t> cable </a:t>
            </a:r>
            <a:r>
              <a:rPr lang="en-US" dirty="0"/>
              <a:t>contains </a:t>
            </a:r>
            <a:r>
              <a:rPr lang="en-US" b="1" dirty="0"/>
              <a:t>conductors</a:t>
            </a:r>
            <a:r>
              <a:rPr lang="en-US" dirty="0"/>
              <a:t> 1 and 2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AC3451-1251-E732-1792-872CC8AC0DC7}"/>
              </a:ext>
            </a:extLst>
          </p:cNvPr>
          <p:cNvSpPr/>
          <p:nvPr/>
        </p:nvSpPr>
        <p:spPr>
          <a:xfrm>
            <a:off x="427843" y="352429"/>
            <a:ext cx="4510773" cy="918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that you have </a:t>
            </a:r>
            <a:r>
              <a:rPr lang="en-US" b="1" dirty="0"/>
              <a:t>circuits</a:t>
            </a:r>
            <a:r>
              <a:rPr lang="en-US" dirty="0"/>
              <a:t> established, you can start assigning </a:t>
            </a:r>
            <a:r>
              <a:rPr lang="en-US" b="1" dirty="0"/>
              <a:t>parts</a:t>
            </a:r>
            <a:r>
              <a:rPr lang="en-US" dirty="0"/>
              <a:t> to the harness.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D4E91-6AFF-5814-324C-0AA31B71A58E}"/>
              </a:ext>
            </a:extLst>
          </p:cNvPr>
          <p:cNvSpPr/>
          <p:nvPr/>
        </p:nvSpPr>
        <p:spPr>
          <a:xfrm>
            <a:off x="266860" y="5532670"/>
            <a:ext cx="5389553" cy="918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</a:t>
            </a:r>
            <a:r>
              <a:rPr lang="en-US" b="1" dirty="0"/>
              <a:t>cable</a:t>
            </a:r>
            <a:r>
              <a:rPr lang="en-US" dirty="0"/>
              <a:t> is an off-the-shelf bundle of wires in a shield.</a:t>
            </a:r>
          </a:p>
          <a:p>
            <a:r>
              <a:rPr lang="en-US" dirty="0"/>
              <a:t>A </a:t>
            </a:r>
            <a:r>
              <a:rPr lang="en-US" b="1" dirty="0"/>
              <a:t>conductor</a:t>
            </a:r>
            <a:r>
              <a:rPr lang="en-US" dirty="0"/>
              <a:t> is a literal piece of wire</a:t>
            </a:r>
          </a:p>
        </p:txBody>
      </p:sp>
    </p:spTree>
    <p:extLst>
      <p:ext uri="{BB962C8B-B14F-4D97-AF65-F5344CB8AC3E}">
        <p14:creationId xmlns:p14="http://schemas.microsoft.com/office/powerpoint/2010/main" val="19119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F9B3-B691-34F5-45B3-2D9337F1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3C18B51-8B88-3C2C-8B1E-B1CC4353AD0A}"/>
              </a:ext>
            </a:extLst>
          </p:cNvPr>
          <p:cNvSpPr/>
          <p:nvPr/>
        </p:nvSpPr>
        <p:spPr>
          <a:xfrm>
            <a:off x="-9940" y="1572712"/>
            <a:ext cx="1045113" cy="348747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3640C2-F6C5-477D-6B0B-E16F2A6C8AEA}"/>
              </a:ext>
            </a:extLst>
          </p:cNvPr>
          <p:cNvSpPr/>
          <p:nvPr/>
        </p:nvSpPr>
        <p:spPr>
          <a:xfrm>
            <a:off x="7502429" y="4312680"/>
            <a:ext cx="3334118" cy="172856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Mating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38A35F-8BAC-448D-E1E7-48B9AD3CA7A6}"/>
              </a:ext>
            </a:extLst>
          </p:cNvPr>
          <p:cNvSpPr/>
          <p:nvPr/>
        </p:nvSpPr>
        <p:spPr>
          <a:xfrm>
            <a:off x="7502429" y="542332"/>
            <a:ext cx="3318423" cy="1584578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Mating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350A6-AE23-8441-31B5-8C5027CA8A07}"/>
              </a:ext>
            </a:extLst>
          </p:cNvPr>
          <p:cNvSpPr/>
          <p:nvPr/>
        </p:nvSpPr>
        <p:spPr>
          <a:xfrm>
            <a:off x="1127646" y="2188500"/>
            <a:ext cx="3244090" cy="242670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Mating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CC14F8F-08A9-182B-80A6-BFC503591971}"/>
              </a:ext>
            </a:extLst>
          </p:cNvPr>
          <p:cNvSpPr/>
          <p:nvPr/>
        </p:nvSpPr>
        <p:spPr>
          <a:xfrm rot="10800000" flipH="1" flipV="1">
            <a:off x="3207432" y="2458002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5CC72-24EC-592C-5A74-122285D05E0A}"/>
              </a:ext>
            </a:extLst>
          </p:cNvPr>
          <p:cNvSpPr/>
          <p:nvPr/>
        </p:nvSpPr>
        <p:spPr>
          <a:xfrm>
            <a:off x="2344200" y="3313827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65385-AC6F-4661-5E6E-B671EB0EAB05}"/>
              </a:ext>
            </a:extLst>
          </p:cNvPr>
          <p:cNvSpPr/>
          <p:nvPr/>
        </p:nvSpPr>
        <p:spPr>
          <a:xfrm>
            <a:off x="2344200" y="3791333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AAF9C-E405-2B7B-4CEA-BACA0653A555}"/>
              </a:ext>
            </a:extLst>
          </p:cNvPr>
          <p:cNvSpPr/>
          <p:nvPr/>
        </p:nvSpPr>
        <p:spPr>
          <a:xfrm>
            <a:off x="2344200" y="2428196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F4E5D-A0B1-BF54-6B4F-483EC28CB4AC}"/>
              </a:ext>
            </a:extLst>
          </p:cNvPr>
          <p:cNvSpPr/>
          <p:nvPr/>
        </p:nvSpPr>
        <p:spPr>
          <a:xfrm>
            <a:off x="2344200" y="2905702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03132-7F9E-0ADA-8443-F100DCC9C014}"/>
              </a:ext>
            </a:extLst>
          </p:cNvPr>
          <p:cNvSpPr/>
          <p:nvPr/>
        </p:nvSpPr>
        <p:spPr>
          <a:xfrm>
            <a:off x="108883" y="2194316"/>
            <a:ext cx="932982" cy="24208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51F2C1-8788-295E-B44C-1681F31964BB}"/>
              </a:ext>
            </a:extLst>
          </p:cNvPr>
          <p:cNvSpPr/>
          <p:nvPr/>
        </p:nvSpPr>
        <p:spPr>
          <a:xfrm>
            <a:off x="10963137" y="136479"/>
            <a:ext cx="1045113" cy="63889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dirty="0">
                <a:solidFill>
                  <a:srgbClr val="C00000"/>
                </a:solidFill>
              </a:rPr>
              <a:t>Device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D9821A-344A-1993-0279-3A183CA80826}"/>
              </a:ext>
            </a:extLst>
          </p:cNvPr>
          <p:cNvSpPr/>
          <p:nvPr/>
        </p:nvSpPr>
        <p:spPr>
          <a:xfrm>
            <a:off x="10963136" y="542315"/>
            <a:ext cx="966202" cy="15845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84E753-01F5-76CA-A849-FB5F5A3CB403}"/>
              </a:ext>
            </a:extLst>
          </p:cNvPr>
          <p:cNvSpPr/>
          <p:nvPr/>
        </p:nvSpPr>
        <p:spPr>
          <a:xfrm>
            <a:off x="10963136" y="4312679"/>
            <a:ext cx="966202" cy="17285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Connector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E8E93-C5EC-7C3C-2EDE-ECF9F060FA1C}"/>
              </a:ext>
            </a:extLst>
          </p:cNvPr>
          <p:cNvSpPr/>
          <p:nvPr/>
        </p:nvSpPr>
        <p:spPr>
          <a:xfrm rot="10800000" flipH="1" flipV="1">
            <a:off x="3219051" y="2914927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38D96-9D36-A324-1624-378E92105C02}"/>
              </a:ext>
            </a:extLst>
          </p:cNvPr>
          <p:cNvSpPr/>
          <p:nvPr/>
        </p:nvSpPr>
        <p:spPr>
          <a:xfrm rot="10800000" flipH="1" flipV="1">
            <a:off x="3207432" y="3332538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F470F7-9833-E461-5502-B43306BFE270}"/>
              </a:ext>
            </a:extLst>
          </p:cNvPr>
          <p:cNvSpPr/>
          <p:nvPr/>
        </p:nvSpPr>
        <p:spPr>
          <a:xfrm rot="10800000" flipH="1" flipV="1">
            <a:off x="3216269" y="3830377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86C860-0BAC-53B5-EA0B-22701EEF4863}"/>
              </a:ext>
            </a:extLst>
          </p:cNvPr>
          <p:cNvSpPr/>
          <p:nvPr/>
        </p:nvSpPr>
        <p:spPr>
          <a:xfrm>
            <a:off x="2367970" y="4231323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9B8BF-64F4-35DF-E743-EE93793CE72E}"/>
              </a:ext>
            </a:extLst>
          </p:cNvPr>
          <p:cNvSpPr/>
          <p:nvPr/>
        </p:nvSpPr>
        <p:spPr>
          <a:xfrm rot="10800000" flipH="1" flipV="1">
            <a:off x="3254062" y="4247988"/>
            <a:ext cx="843387" cy="236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unused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2F1FFA-0E31-D79F-4A55-73CB43BDA6E5}"/>
              </a:ext>
            </a:extLst>
          </p:cNvPr>
          <p:cNvGrpSpPr/>
          <p:nvPr/>
        </p:nvGrpSpPr>
        <p:grpSpPr>
          <a:xfrm flipH="1">
            <a:off x="4050820" y="2576301"/>
            <a:ext cx="3787191" cy="2832686"/>
            <a:chOff x="3982976" y="4069288"/>
            <a:chExt cx="3787191" cy="1848101"/>
          </a:xfrm>
        </p:grpSpPr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BD817FAA-FA64-0D85-EA1A-04B6EBC9D08E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rot="10800000" flipH="1">
              <a:off x="3982976" y="4069288"/>
              <a:ext cx="3787191" cy="1537523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3BC56B8A-9F89-B661-0DD8-D2121CE2305C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rot="10800000" flipH="1">
              <a:off x="3982977" y="4367396"/>
              <a:ext cx="3775572" cy="1549993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1F310A-86AC-D61F-3EA8-79F2B29FBBA2}"/>
              </a:ext>
            </a:extLst>
          </p:cNvPr>
          <p:cNvGrpSpPr/>
          <p:nvPr/>
        </p:nvGrpSpPr>
        <p:grpSpPr>
          <a:xfrm flipH="1" flipV="1">
            <a:off x="4059656" y="1090173"/>
            <a:ext cx="3689544" cy="2858502"/>
            <a:chOff x="4256738" y="4404603"/>
            <a:chExt cx="3689544" cy="1694985"/>
          </a:xfrm>
        </p:grpSpPr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B6639329-A2C6-E36E-1416-1E55DEA0F23A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rot="10800000" flipH="1">
              <a:off x="4256738" y="4404603"/>
              <a:ext cx="3689543" cy="1412414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3361FF6E-D55B-10B5-79EE-12663BED7AB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265578" y="4699805"/>
              <a:ext cx="3680704" cy="1399783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AD307E1F-5548-BF81-E468-F42181BFB3B8}"/>
              </a:ext>
            </a:extLst>
          </p:cNvPr>
          <p:cNvSpPr/>
          <p:nvPr/>
        </p:nvSpPr>
        <p:spPr>
          <a:xfrm>
            <a:off x="8622948" y="968156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D405D7-4B11-1E12-6B5F-6264C8BBF668}"/>
              </a:ext>
            </a:extLst>
          </p:cNvPr>
          <p:cNvSpPr/>
          <p:nvPr/>
        </p:nvSpPr>
        <p:spPr>
          <a:xfrm>
            <a:off x="8622948" y="1445662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 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95BA95E-4B37-0751-68BD-D655A0303BE7}"/>
              </a:ext>
            </a:extLst>
          </p:cNvPr>
          <p:cNvSpPr/>
          <p:nvPr/>
        </p:nvSpPr>
        <p:spPr>
          <a:xfrm>
            <a:off x="8704633" y="4796627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 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A31E53-3B27-0847-26F6-B40CA55745DA}"/>
              </a:ext>
            </a:extLst>
          </p:cNvPr>
          <p:cNvSpPr/>
          <p:nvPr/>
        </p:nvSpPr>
        <p:spPr>
          <a:xfrm>
            <a:off x="8704633" y="5274133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 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7381F08-390D-6BDD-49DE-7E9A0D3286DE}"/>
              </a:ext>
            </a:extLst>
          </p:cNvPr>
          <p:cNvSpPr/>
          <p:nvPr/>
        </p:nvSpPr>
        <p:spPr>
          <a:xfrm rot="10800000" flipH="1" flipV="1">
            <a:off x="7754151" y="1003102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00220D-14B2-A66C-C51D-C7C704C94407}"/>
              </a:ext>
            </a:extLst>
          </p:cNvPr>
          <p:cNvSpPr/>
          <p:nvPr/>
        </p:nvSpPr>
        <p:spPr>
          <a:xfrm rot="10800000" flipH="1" flipV="1">
            <a:off x="7765770" y="1460027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19D21A7-ADC3-4C52-08F7-F57D64D192F0}"/>
              </a:ext>
            </a:extLst>
          </p:cNvPr>
          <p:cNvSpPr/>
          <p:nvPr/>
        </p:nvSpPr>
        <p:spPr>
          <a:xfrm rot="10800000" flipH="1" flipV="1">
            <a:off x="7838009" y="4817208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A228686-27EC-1E72-F1CB-88A138CCE362}"/>
              </a:ext>
            </a:extLst>
          </p:cNvPr>
          <p:cNvSpPr/>
          <p:nvPr/>
        </p:nvSpPr>
        <p:spPr>
          <a:xfrm rot="10800000" flipH="1" flipV="1">
            <a:off x="7849628" y="5274133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B9043B-8DBA-B7EE-6856-41C1B2069FFE}"/>
              </a:ext>
            </a:extLst>
          </p:cNvPr>
          <p:cNvSpPr/>
          <p:nvPr/>
        </p:nvSpPr>
        <p:spPr>
          <a:xfrm>
            <a:off x="427843" y="352429"/>
            <a:ext cx="4851272" cy="918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also assign mating </a:t>
            </a:r>
            <a:r>
              <a:rPr lang="en-US" b="1" dirty="0"/>
              <a:t>connectors</a:t>
            </a:r>
            <a:r>
              <a:rPr lang="en-US" dirty="0"/>
              <a:t> which have </a:t>
            </a:r>
            <a:r>
              <a:rPr lang="en-US" b="1" dirty="0"/>
              <a:t>cavities</a:t>
            </a:r>
            <a:r>
              <a:rPr lang="en-US" dirty="0"/>
              <a:t> (space where a contact, pin, socket) goes</a:t>
            </a:r>
          </a:p>
        </p:txBody>
      </p:sp>
    </p:spTree>
    <p:extLst>
      <p:ext uri="{BB962C8B-B14F-4D97-AF65-F5344CB8AC3E}">
        <p14:creationId xmlns:p14="http://schemas.microsoft.com/office/powerpoint/2010/main" val="422033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277423" y="5708932"/>
            <a:ext cx="1420813" cy="652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2837405" y="5724952"/>
            <a:ext cx="971791" cy="6606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66071" y="2808010"/>
            <a:ext cx="1747133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398108" y="4045189"/>
            <a:ext cx="1747133" cy="8335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7138026" y="5774756"/>
            <a:ext cx="1436154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775908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98236" y="6034992"/>
            <a:ext cx="1139169" cy="2027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882164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3323301" y="4878762"/>
            <a:ext cx="948374" cy="8461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9638" y="3384562"/>
            <a:ext cx="732037" cy="6606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566332" y="2758548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build rules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5145241" y="4461976"/>
            <a:ext cx="976199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6121440" y="4148285"/>
            <a:ext cx="1436155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121440" y="3385929"/>
            <a:ext cx="718078" cy="76235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839518" y="4775666"/>
            <a:ext cx="1016585" cy="9990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5992380" y="6088447"/>
            <a:ext cx="1145646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74180" y="6088447"/>
            <a:ext cx="1201728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>
            <a:off x="10055136" y="4506402"/>
            <a:ext cx="59311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648253" y="4109359"/>
            <a:ext cx="1279760" cy="79408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923175" y="4139192"/>
            <a:ext cx="2131961" cy="7344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856103" y="4873612"/>
            <a:ext cx="1133053" cy="9011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283969" y="1887048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Signals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72" idx="2"/>
            <a:endCxn id="5" idx="0"/>
          </p:cNvCxnSpPr>
          <p:nvPr/>
        </p:nvCxnSpPr>
        <p:spPr>
          <a:xfrm>
            <a:off x="979466" y="4258471"/>
            <a:ext cx="8364" cy="14504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1"/>
          </p:cNvCxnSpPr>
          <p:nvPr/>
        </p:nvCxnSpPr>
        <p:spPr>
          <a:xfrm>
            <a:off x="994376" y="2463600"/>
            <a:ext cx="1671695" cy="6326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549C13-93DC-FC17-75E6-B44AE14D5F11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94376" y="1163453"/>
            <a:ext cx="0" cy="723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A7521B-D79E-AB7B-391B-9528A6A1954F}"/>
              </a:ext>
            </a:extLst>
          </p:cNvPr>
          <p:cNvSpPr/>
          <p:nvPr/>
        </p:nvSpPr>
        <p:spPr>
          <a:xfrm>
            <a:off x="7460256" y="1305874"/>
            <a:ext cx="4527254" cy="1790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6105C5D-0D74-B41D-A568-3CF15E661BF4}"/>
              </a:ext>
            </a:extLst>
          </p:cNvPr>
          <p:cNvCxnSpPr>
            <a:cxnSpLocks/>
          </p:cNvCxnSpPr>
          <p:nvPr/>
        </p:nvCxnSpPr>
        <p:spPr>
          <a:xfrm>
            <a:off x="7549169" y="1500850"/>
            <a:ext cx="766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C4EC0646-C710-606F-AACA-ED4ADE28D303}"/>
              </a:ext>
            </a:extLst>
          </p:cNvPr>
          <p:cNvSpPr txBox="1"/>
          <p:nvPr/>
        </p:nvSpPr>
        <p:spPr>
          <a:xfrm>
            <a:off x="8404303" y="1319830"/>
            <a:ext cx="34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Manually</a:t>
            </a: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Device Feature Tree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System Feature Tree</a:t>
            </a:r>
            <a:endParaRPr lang="en-US" dirty="0"/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Harness Feature Tree</a:t>
            </a:r>
            <a:endParaRPr lang="en-US" dirty="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F6B59F4-92EE-A50A-13C2-C0EFA68ADF3C}"/>
              </a:ext>
            </a:extLst>
          </p:cNvPr>
          <p:cNvCxnSpPr>
            <a:cxnSpLocks/>
          </p:cNvCxnSpPr>
          <p:nvPr/>
        </p:nvCxnSpPr>
        <p:spPr>
          <a:xfrm>
            <a:off x="7549169" y="1790996"/>
            <a:ext cx="7662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6CB036-0B76-AFD7-4B8F-4CD4C3BF4A46}"/>
              </a:ext>
            </a:extLst>
          </p:cNvPr>
          <p:cNvCxnSpPr>
            <a:cxnSpLocks/>
          </p:cNvCxnSpPr>
          <p:nvPr/>
        </p:nvCxnSpPr>
        <p:spPr>
          <a:xfrm>
            <a:off x="7549169" y="2084073"/>
            <a:ext cx="76622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D89AF40-B851-7407-9309-8179012D61AC}"/>
              </a:ext>
            </a:extLst>
          </p:cNvPr>
          <p:cNvCxnSpPr>
            <a:cxnSpLocks/>
          </p:cNvCxnSpPr>
          <p:nvPr/>
        </p:nvCxnSpPr>
        <p:spPr>
          <a:xfrm>
            <a:off x="7549169" y="2345888"/>
            <a:ext cx="7662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631014-41A8-51C7-BC75-1735FC98726F}"/>
              </a:ext>
            </a:extLst>
          </p:cNvPr>
          <p:cNvSpPr/>
          <p:nvPr/>
        </p:nvSpPr>
        <p:spPr>
          <a:xfrm>
            <a:off x="269059" y="3681919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symbol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9958CE6-ED9E-483E-F671-938C3D6C9EF1}"/>
              </a:ext>
            </a:extLst>
          </p:cNvPr>
          <p:cNvCxnSpPr>
            <a:cxnSpLocks/>
            <a:stCxn id="115" idx="2"/>
            <a:endCxn id="172" idx="0"/>
          </p:cNvCxnSpPr>
          <p:nvPr/>
        </p:nvCxnSpPr>
        <p:spPr>
          <a:xfrm flipH="1">
            <a:off x="979466" y="2463600"/>
            <a:ext cx="14910" cy="121831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2F22A62-9012-AADF-9569-473BF21ACCB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121440" y="2031139"/>
            <a:ext cx="0" cy="7274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6A1129A-7740-D6FC-ABAF-0D18B7E95B1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37272" y="5372100"/>
            <a:ext cx="0" cy="403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8277" y="77894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54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14297</TotalTime>
  <Words>1137</Words>
  <Application>Microsoft Macintosh PowerPoint</Application>
  <PresentationFormat>Widescreen</PresentationFormat>
  <Paragraphs>291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Andale Mono</vt:lpstr>
      <vt:lpstr>Aptos</vt:lpstr>
      <vt:lpstr>Aptos Display</vt:lpstr>
      <vt:lpstr>Arial</vt:lpstr>
      <vt:lpstr>Office Theme</vt:lpstr>
      <vt:lpstr>PowerPoint Presentation</vt:lpstr>
      <vt:lpstr>Workflow Overview</vt:lpstr>
      <vt:lpstr>PowerPoint Presentation</vt:lpstr>
      <vt:lpstr>Signals List Feature Tree</vt:lpstr>
      <vt:lpstr>PDF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376</cp:revision>
  <dcterms:created xsi:type="dcterms:W3CDTF">2025-08-16T21:14:30Z</dcterms:created>
  <dcterms:modified xsi:type="dcterms:W3CDTF">2026-02-08T17:52:56Z</dcterms:modified>
</cp:coreProperties>
</file>